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4060" r:id="rId1"/>
  </p:sldMasterIdLst>
  <p:notesMasterIdLst>
    <p:notesMasterId r:id="rId18"/>
  </p:notesMasterIdLst>
  <p:sldIdLst>
    <p:sldId id="266" r:id="rId2"/>
    <p:sldId id="256" r:id="rId3"/>
    <p:sldId id="268" r:id="rId4"/>
    <p:sldId id="269" r:id="rId5"/>
    <p:sldId id="257" r:id="rId6"/>
    <p:sldId id="272" r:id="rId7"/>
    <p:sldId id="258" r:id="rId8"/>
    <p:sldId id="259" r:id="rId9"/>
    <p:sldId id="260" r:id="rId10"/>
    <p:sldId id="261" r:id="rId11"/>
    <p:sldId id="262" r:id="rId12"/>
    <p:sldId id="263" r:id="rId13"/>
    <p:sldId id="264" r:id="rId14"/>
    <p:sldId id="265" r:id="rId15"/>
    <p:sldId id="271" r:id="rId16"/>
    <p:sldId id="270" r:id="rId17"/>
  </p:sldIdLst>
  <p:sldSz cx="14630400" cy="8229600"/>
  <p:notesSz cx="8229600" cy="14630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D11E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p:scale>
          <a:sx n="40" d="100"/>
          <a:sy n="40" d="100"/>
        </p:scale>
        <p:origin x="1392" y="7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7/30/2024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7" name="Picture 6" descr="Brickwork-HD-R1a.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4630400" cy="8229600"/>
          </a:xfrm>
          <a:prstGeom prst="rect">
            <a:avLst/>
          </a:prstGeom>
        </p:spPr>
      </p:pic>
      <p:sp useBgFill="1">
        <p:nvSpPr>
          <p:cNvPr id="12" name="Freeform 11"/>
          <p:cNvSpPr/>
          <p:nvPr/>
        </p:nvSpPr>
        <p:spPr>
          <a:xfrm>
            <a:off x="-19050" y="1"/>
            <a:ext cx="14020572" cy="7905750"/>
          </a:xfrm>
          <a:custGeom>
            <a:avLst/>
            <a:gdLst/>
            <a:ahLst/>
            <a:cxnLst/>
            <a:rect l="l" t="t" r="r" b="b"/>
            <a:pathLst>
              <a:path w="11683810" h="6588125">
                <a:moveTo>
                  <a:pt x="0" y="0"/>
                </a:moveTo>
                <a:lnTo>
                  <a:pt x="11318691" y="0"/>
                </a:lnTo>
                <a:lnTo>
                  <a:pt x="11683810" y="5976938"/>
                </a:lnTo>
                <a:lnTo>
                  <a:pt x="15875" y="6588125"/>
                </a:lnTo>
                <a:cubicBezTo>
                  <a:pt x="10583" y="4386792"/>
                  <a:pt x="5292" y="2185458"/>
                  <a:pt x="0" y="0"/>
                </a:cubicBezTo>
                <a:close/>
              </a:path>
            </a:pathLst>
          </a:custGeom>
          <a:ln>
            <a:noFill/>
          </a:ln>
          <a:effectLst>
            <a:outerShdw blurRad="101600" dist="152400" dir="438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sp>
      <p:sp>
        <p:nvSpPr>
          <p:cNvPr id="14" name="Freeform 13"/>
          <p:cNvSpPr/>
          <p:nvPr/>
        </p:nvSpPr>
        <p:spPr>
          <a:xfrm>
            <a:off x="1" y="5138709"/>
            <a:ext cx="13595108" cy="2434614"/>
          </a:xfrm>
          <a:custGeom>
            <a:avLst/>
            <a:gdLst/>
            <a:ahLst/>
            <a:cxnLst/>
            <a:rect l="l" t="t" r="r" b="b"/>
            <a:pathLst>
              <a:path w="11329257" h="2028845">
                <a:moveTo>
                  <a:pt x="0" y="588520"/>
                </a:moveTo>
                <a:lnTo>
                  <a:pt x="11244075" y="0"/>
                </a:lnTo>
                <a:lnTo>
                  <a:pt x="11329257" y="1424838"/>
                </a:lnTo>
                <a:lnTo>
                  <a:pt x="0" y="2028845"/>
                </a:lnTo>
                <a:lnTo>
                  <a:pt x="0" y="58852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26" name="Freeform 25"/>
          <p:cNvSpPr/>
          <p:nvPr/>
        </p:nvSpPr>
        <p:spPr>
          <a:xfrm>
            <a:off x="1" y="1"/>
            <a:ext cx="10463495" cy="548252"/>
          </a:xfrm>
          <a:custGeom>
            <a:avLst/>
            <a:gdLst/>
            <a:ahLst/>
            <a:cxnLst/>
            <a:rect l="l" t="t" r="r" b="b"/>
            <a:pathLst>
              <a:path w="8719579" h="456877">
                <a:moveTo>
                  <a:pt x="0" y="0"/>
                </a:moveTo>
                <a:lnTo>
                  <a:pt x="8719579" y="0"/>
                </a:lnTo>
                <a:lnTo>
                  <a:pt x="0" y="456877"/>
                </a:lnTo>
                <a:lnTo>
                  <a:pt x="0" y="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15" name="Freeform 14"/>
          <p:cNvSpPr/>
          <p:nvPr/>
        </p:nvSpPr>
        <p:spPr>
          <a:xfrm rot="21420000">
            <a:off x="-194160" y="351980"/>
            <a:ext cx="13640539" cy="6902165"/>
          </a:xfrm>
          <a:custGeom>
            <a:avLst/>
            <a:gdLst/>
            <a:ahLst/>
            <a:cxnLst/>
            <a:rect l="l" t="t" r="r" b="b"/>
            <a:pathLst>
              <a:path w="11367116" h="5751804">
                <a:moveTo>
                  <a:pt x="11346705" y="0"/>
                </a:moveTo>
                <a:cubicBezTo>
                  <a:pt x="11353509" y="1915114"/>
                  <a:pt x="11360312" y="3830229"/>
                  <a:pt x="11367116" y="5745343"/>
                </a:cubicBezTo>
                <a:lnTo>
                  <a:pt x="0" y="5751804"/>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2" name="Title 1"/>
          <p:cNvSpPr>
            <a:spLocks noGrp="1"/>
          </p:cNvSpPr>
          <p:nvPr>
            <p:ph type="ctrTitle"/>
          </p:nvPr>
        </p:nvSpPr>
        <p:spPr>
          <a:xfrm rot="21420000">
            <a:off x="1069442" y="795187"/>
            <a:ext cx="11706224" cy="3319834"/>
          </a:xfrm>
        </p:spPr>
        <p:txBody>
          <a:bodyPr anchor="b">
            <a:normAutofit/>
          </a:bodyPr>
          <a:lstStyle>
            <a:lvl1pPr algn="r">
              <a:defRPr sz="9600"/>
            </a:lvl1pPr>
          </a:lstStyle>
          <a:p>
            <a:r>
              <a:rPr lang="en-US"/>
              <a:t>Click to edit Master title style</a:t>
            </a:r>
            <a:endParaRPr lang="en-US" dirty="0"/>
          </a:p>
        </p:txBody>
      </p:sp>
      <p:sp>
        <p:nvSpPr>
          <p:cNvPr id="3" name="Subtitle 2"/>
          <p:cNvSpPr>
            <a:spLocks noGrp="1"/>
          </p:cNvSpPr>
          <p:nvPr>
            <p:ph type="subTitle" idx="1"/>
          </p:nvPr>
        </p:nvSpPr>
        <p:spPr>
          <a:xfrm rot="21420000">
            <a:off x="1179675" y="4206251"/>
            <a:ext cx="11706224" cy="660400"/>
          </a:xfrm>
        </p:spPr>
        <p:txBody>
          <a:bodyPr anchor="t">
            <a:noAutofit/>
          </a:bodyPr>
          <a:lstStyle>
            <a:lvl1pPr marL="0" indent="0" algn="r">
              <a:buNone/>
              <a:defRPr sz="3360">
                <a:solidFill>
                  <a:schemeClr val="bg1">
                    <a:lumMod val="50000"/>
                  </a:schemeClr>
                </a:solidFill>
              </a:defRPr>
            </a:lvl1pPr>
            <a:lvl2pPr marL="548640" indent="0" algn="ctr">
              <a:buNone/>
              <a:defRPr sz="2400"/>
            </a:lvl2pPr>
            <a:lvl3pPr marL="1097280" indent="0" algn="ctr">
              <a:buNone/>
              <a:defRPr sz="2160"/>
            </a:lvl3pPr>
            <a:lvl4pPr marL="1645920" indent="0" algn="ctr">
              <a:buNone/>
              <a:defRPr sz="1920"/>
            </a:lvl4pPr>
            <a:lvl5pPr marL="2194560" indent="0" algn="ctr">
              <a:buNone/>
              <a:defRPr sz="1920"/>
            </a:lvl5pPr>
            <a:lvl6pPr marL="2743200" indent="0" algn="ctr">
              <a:buNone/>
              <a:defRPr sz="1920"/>
            </a:lvl6pPr>
            <a:lvl7pPr marL="3291840" indent="0" algn="ctr">
              <a:buNone/>
              <a:defRPr sz="1920"/>
            </a:lvl7pPr>
            <a:lvl8pPr marL="3840480" indent="0" algn="ctr">
              <a:buNone/>
              <a:defRPr sz="1920"/>
            </a:lvl8pPr>
            <a:lvl9pPr marL="4389120" indent="0" algn="ctr">
              <a:buNone/>
              <a:defRPr sz="1920"/>
            </a:lvl9pPr>
          </a:lstStyle>
          <a:p>
            <a:r>
              <a:rPr lang="en-US"/>
              <a:t>Click to edit Master subtitle style</a:t>
            </a:r>
            <a:endParaRPr lang="en-US" dirty="0"/>
          </a:p>
        </p:txBody>
      </p:sp>
      <p:sp>
        <p:nvSpPr>
          <p:cNvPr id="4" name="Date Placeholder 3"/>
          <p:cNvSpPr>
            <a:spLocks noGrp="1"/>
          </p:cNvSpPr>
          <p:nvPr>
            <p:ph type="dt" sz="half" idx="10"/>
          </p:nvPr>
        </p:nvSpPr>
        <p:spPr>
          <a:xfrm rot="21420000">
            <a:off x="5938250" y="5494156"/>
            <a:ext cx="7372384" cy="1395734"/>
          </a:xfrm>
        </p:spPr>
        <p:txBody>
          <a:bodyPr/>
          <a:lstStyle>
            <a:lvl1pPr algn="ctr">
              <a:defRPr sz="6480">
                <a:solidFill>
                  <a:schemeClr val="accent1">
                    <a:lumMod val="60000"/>
                    <a:lumOff val="40000"/>
                  </a:schemeClr>
                </a:solidFill>
              </a:defRPr>
            </a:lvl1pPr>
          </a:lstStyle>
          <a:p>
            <a:fld id="{48A87A34-81AB-432B-8DAE-1953F412C126}" type="datetimeFigureOut">
              <a:rPr lang="en-US" smtClean="0"/>
              <a:t>7/30/2024</a:t>
            </a:fld>
            <a:endParaRPr lang="en-US" dirty="0"/>
          </a:p>
        </p:txBody>
      </p:sp>
      <p:sp>
        <p:nvSpPr>
          <p:cNvPr id="5" name="Footer Placeholder 4"/>
          <p:cNvSpPr>
            <a:spLocks noGrp="1"/>
          </p:cNvSpPr>
          <p:nvPr>
            <p:ph type="ftr" sz="quarter" idx="11"/>
          </p:nvPr>
        </p:nvSpPr>
        <p:spPr>
          <a:xfrm rot="21420000">
            <a:off x="10973" y="6033429"/>
            <a:ext cx="4860950" cy="1089529"/>
          </a:xfrm>
          <a:noFill/>
        </p:spPr>
        <p:txBody>
          <a:bodyPr wrap="square" rtlCol="0">
            <a:spAutoFit/>
          </a:bodyPr>
          <a:lstStyle>
            <a:lvl1pPr>
              <a:defRPr lang="en-US" sz="6480" dirty="0"/>
            </a:lvl1pPr>
          </a:lstStyle>
          <a:p>
            <a:endParaRPr lang="en-US" dirty="0"/>
          </a:p>
        </p:txBody>
      </p:sp>
      <p:sp>
        <p:nvSpPr>
          <p:cNvPr id="6" name="Slide Number Placeholder 5"/>
          <p:cNvSpPr>
            <a:spLocks noGrp="1"/>
          </p:cNvSpPr>
          <p:nvPr>
            <p:ph type="sldNum" sz="quarter" idx="12"/>
          </p:nvPr>
        </p:nvSpPr>
        <p:spPr>
          <a:xfrm rot="21420000">
            <a:off x="11822110" y="4599178"/>
            <a:ext cx="1088623" cy="598164"/>
          </a:xfrm>
        </p:spPr>
        <p:txBody>
          <a:bodyPr/>
          <a:lstStyle>
            <a:lvl1pPr>
              <a:defRPr sz="2880">
                <a:solidFill>
                  <a:schemeClr val="tx1">
                    <a:lumMod val="75000"/>
                    <a:lumOff val="25000"/>
                  </a:schemeClr>
                </a:solidFill>
              </a:defRPr>
            </a:lvl1pPr>
          </a:lstStyle>
          <a:p>
            <a:fld id="{6D22F896-40B5-4ADD-8801-0D06FADFA095}" type="slidenum">
              <a:rPr lang="en-US" smtClean="0"/>
              <a:t>‹#›</a:t>
            </a:fld>
            <a:endParaRPr lang="en-US" dirty="0"/>
          </a:p>
        </p:txBody>
      </p:sp>
      <p:sp>
        <p:nvSpPr>
          <p:cNvPr id="25" name="5-Point Star 24"/>
          <p:cNvSpPr/>
          <p:nvPr/>
        </p:nvSpPr>
        <p:spPr>
          <a:xfrm rot="21420000">
            <a:off x="5065662" y="6133627"/>
            <a:ext cx="618463" cy="618463"/>
          </a:xfrm>
          <a:prstGeom prst="star5">
            <a:avLst>
              <a:gd name="adj" fmla="val 26693"/>
              <a:gd name="hf" fmla="val 105146"/>
              <a:gd name="vf" fmla="val 110557"/>
            </a:avLst>
          </a:prstGeom>
          <a:solidFill>
            <a:schemeClr val="accent1">
              <a:lumMod val="60000"/>
              <a:lumOff val="40000"/>
              <a:alpha val="50000"/>
            </a:schemeClr>
          </a:solidFill>
          <a:ln>
            <a:no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622567751"/>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22960" y="4927600"/>
            <a:ext cx="12473650" cy="706615"/>
          </a:xfrm>
        </p:spPr>
        <p:txBody>
          <a:bodyPr anchor="b"/>
          <a:lstStyle>
            <a:lvl1pPr>
              <a:defRPr sz="3840"/>
            </a:lvl1pPr>
          </a:lstStyle>
          <a:p>
            <a:r>
              <a:rPr lang="en-US"/>
              <a:t>Click to edit Master title style</a:t>
            </a:r>
            <a:endParaRPr lang="en-US" dirty="0"/>
          </a:p>
        </p:txBody>
      </p:sp>
      <p:sp>
        <p:nvSpPr>
          <p:cNvPr id="3" name="Picture Placeholder 2"/>
          <p:cNvSpPr>
            <a:spLocks noGrp="1" noChangeAspect="1"/>
          </p:cNvSpPr>
          <p:nvPr>
            <p:ph type="pic" idx="1"/>
          </p:nvPr>
        </p:nvSpPr>
        <p:spPr>
          <a:xfrm>
            <a:off x="822962" y="822959"/>
            <a:ext cx="12471016" cy="3833884"/>
          </a:xfrm>
          <a:ln w="57150" cmpd="thinThick">
            <a:solidFill>
              <a:schemeClr val="bg1">
                <a:lumMod val="50000"/>
              </a:schemeClr>
            </a:solidFill>
            <a:miter lim="800000"/>
          </a:ln>
        </p:spPr>
        <p:txBody>
          <a:bodyPr anchor="t"/>
          <a:lstStyle>
            <a:lvl1pPr marL="0" indent="0" algn="ctr">
              <a:buNone/>
              <a:defRPr sz="3840"/>
            </a:lvl1pPr>
            <a:lvl2pPr marL="548640" indent="0">
              <a:buNone/>
              <a:defRPr sz="3360"/>
            </a:lvl2pPr>
            <a:lvl3pPr marL="1097280" indent="0">
              <a:buNone/>
              <a:defRPr sz="2880"/>
            </a:lvl3pPr>
            <a:lvl4pPr marL="1645920" indent="0">
              <a:buNone/>
              <a:defRPr sz="2400"/>
            </a:lvl4pPr>
            <a:lvl5pPr marL="2194560" indent="0">
              <a:buNone/>
              <a:defRPr sz="2400"/>
            </a:lvl5pPr>
            <a:lvl6pPr marL="2743200" indent="0">
              <a:buNone/>
              <a:defRPr sz="2400"/>
            </a:lvl6pPr>
            <a:lvl7pPr marL="3291840" indent="0">
              <a:buNone/>
              <a:defRPr sz="2400"/>
            </a:lvl7pPr>
            <a:lvl8pPr marL="3840480" indent="0">
              <a:buNone/>
              <a:defRPr sz="2400"/>
            </a:lvl8pPr>
            <a:lvl9pPr marL="4389120" indent="0">
              <a:buNone/>
              <a:defRPr sz="2400"/>
            </a:lvl9pPr>
          </a:lstStyle>
          <a:p>
            <a:r>
              <a:rPr lang="en-US"/>
              <a:t>Click icon to add picture</a:t>
            </a:r>
            <a:endParaRPr lang="en-US" dirty="0"/>
          </a:p>
        </p:txBody>
      </p:sp>
      <p:sp>
        <p:nvSpPr>
          <p:cNvPr id="4" name="Text Placeholder 3"/>
          <p:cNvSpPr>
            <a:spLocks noGrp="1"/>
          </p:cNvSpPr>
          <p:nvPr>
            <p:ph type="body" sz="half" idx="2"/>
          </p:nvPr>
        </p:nvSpPr>
        <p:spPr>
          <a:xfrm>
            <a:off x="822936" y="5643508"/>
            <a:ext cx="12473674" cy="818966"/>
          </a:xfrm>
        </p:spPr>
        <p:txBody>
          <a:bodyPr anchor="t"/>
          <a:lstStyle>
            <a:lvl1pPr marL="0" indent="0" algn="l">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7/30/2024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4227477294"/>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22961" y="822960"/>
            <a:ext cx="12476282" cy="3833884"/>
          </a:xfrm>
        </p:spPr>
        <p:txBody>
          <a:bodyPr anchor="ctr">
            <a:normAutofit/>
          </a:bodyPr>
          <a:lstStyle>
            <a:lvl1pPr algn="ctr">
              <a:defRPr sz="5760"/>
            </a:lvl1pPr>
          </a:lstStyle>
          <a:p>
            <a:r>
              <a:rPr lang="en-US"/>
              <a:t>Click to edit Master title style</a:t>
            </a:r>
            <a:endParaRPr lang="en-US" dirty="0"/>
          </a:p>
        </p:txBody>
      </p:sp>
      <p:sp>
        <p:nvSpPr>
          <p:cNvPr id="4" name="Text Placeholder 3"/>
          <p:cNvSpPr>
            <a:spLocks noGrp="1"/>
          </p:cNvSpPr>
          <p:nvPr>
            <p:ph type="body" sz="half" idx="2"/>
          </p:nvPr>
        </p:nvSpPr>
        <p:spPr>
          <a:xfrm>
            <a:off x="822935" y="4927600"/>
            <a:ext cx="12473675" cy="1528327"/>
          </a:xfrm>
        </p:spPr>
        <p:txBody>
          <a:bodyPr anchor="ctr">
            <a:normAutofit/>
          </a:bodyPr>
          <a:lstStyle>
            <a:lvl1pPr marL="0" indent="0" algn="ctr">
              <a:buNone/>
              <a:defRPr sz="216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7/30/2024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26430227"/>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46078" y="822960"/>
            <a:ext cx="11430024" cy="3500045"/>
          </a:xfrm>
        </p:spPr>
        <p:txBody>
          <a:bodyPr anchor="ctr">
            <a:normAutofit/>
          </a:bodyPr>
          <a:lstStyle>
            <a:lvl1pPr algn="ctr">
              <a:defRPr sz="5760"/>
            </a:lvl1pPr>
          </a:lstStyle>
          <a:p>
            <a:r>
              <a:rPr lang="en-US"/>
              <a:t>Click to edit Master title style</a:t>
            </a:r>
            <a:endParaRPr lang="en-US" dirty="0"/>
          </a:p>
        </p:txBody>
      </p:sp>
      <p:sp>
        <p:nvSpPr>
          <p:cNvPr id="12" name="Text Placeholder 3"/>
          <p:cNvSpPr>
            <a:spLocks noGrp="1"/>
          </p:cNvSpPr>
          <p:nvPr>
            <p:ph type="body" sz="half" idx="13"/>
          </p:nvPr>
        </p:nvSpPr>
        <p:spPr>
          <a:xfrm>
            <a:off x="1860317" y="4332038"/>
            <a:ext cx="10401547" cy="453322"/>
          </a:xfrm>
        </p:spPr>
        <p:txBody>
          <a:bodyPr anchor="t">
            <a:normAutofit/>
          </a:bodyPr>
          <a:lstStyle>
            <a:lvl1pPr marL="0" indent="0" algn="r">
              <a:buNone/>
              <a:defRPr sz="1680">
                <a:solidFill>
                  <a:schemeClr val="tx1">
                    <a:lumMod val="50000"/>
                    <a:lumOff val="50000"/>
                  </a:schemeClr>
                </a:solidFill>
              </a:defRPr>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4" name="Text Placeholder 3"/>
          <p:cNvSpPr>
            <a:spLocks noGrp="1"/>
          </p:cNvSpPr>
          <p:nvPr>
            <p:ph type="body" sz="half" idx="2"/>
          </p:nvPr>
        </p:nvSpPr>
        <p:spPr>
          <a:xfrm>
            <a:off x="822961" y="4927601"/>
            <a:ext cx="12476258" cy="1521902"/>
          </a:xfrm>
        </p:spPr>
        <p:txBody>
          <a:bodyPr anchor="ctr">
            <a:normAutofit/>
          </a:bodyPr>
          <a:lstStyle>
            <a:lvl1pPr marL="0" indent="0" algn="ctr">
              <a:buNone/>
              <a:defRPr sz="216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7/30/2024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
        <p:nvSpPr>
          <p:cNvPr id="13" name="TextBox 12"/>
          <p:cNvSpPr txBox="1"/>
          <p:nvPr/>
        </p:nvSpPr>
        <p:spPr>
          <a:xfrm>
            <a:off x="822961" y="1071154"/>
            <a:ext cx="731520" cy="701731"/>
          </a:xfrm>
          <a:prstGeom prst="rect">
            <a:avLst/>
          </a:prstGeom>
        </p:spPr>
        <p:txBody>
          <a:bodyPr vert="horz" lIns="109728" tIns="54864" rIns="109728" bIns="54864"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9600" dirty="0">
                <a:solidFill>
                  <a:schemeClr val="tx1"/>
                </a:solidFill>
                <a:effectLst/>
              </a:rPr>
              <a:t>“</a:t>
            </a:r>
          </a:p>
        </p:txBody>
      </p:sp>
      <p:sp>
        <p:nvSpPr>
          <p:cNvPr id="14" name="TextBox 13"/>
          <p:cNvSpPr txBox="1"/>
          <p:nvPr/>
        </p:nvSpPr>
        <p:spPr>
          <a:xfrm>
            <a:off x="12567700" y="3507393"/>
            <a:ext cx="731520" cy="701731"/>
          </a:xfrm>
          <a:prstGeom prst="rect">
            <a:avLst/>
          </a:prstGeom>
        </p:spPr>
        <p:txBody>
          <a:bodyPr vert="horz" lIns="109728" tIns="54864" rIns="109728" bIns="54864"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9600" dirty="0">
                <a:solidFill>
                  <a:schemeClr val="tx1"/>
                </a:solidFill>
                <a:effectLst/>
              </a:rPr>
              <a:t>”</a:t>
            </a:r>
          </a:p>
        </p:txBody>
      </p:sp>
    </p:spTree>
    <p:extLst>
      <p:ext uri="{BB962C8B-B14F-4D97-AF65-F5344CB8AC3E}">
        <p14:creationId xmlns:p14="http://schemas.microsoft.com/office/powerpoint/2010/main" val="3647339201"/>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22961" y="2068625"/>
            <a:ext cx="12473648" cy="3014202"/>
          </a:xfrm>
        </p:spPr>
        <p:txBody>
          <a:bodyPr anchor="b">
            <a:normAutofit/>
          </a:bodyPr>
          <a:lstStyle>
            <a:lvl1pPr algn="l">
              <a:defRPr sz="5760"/>
            </a:lvl1pPr>
          </a:lstStyle>
          <a:p>
            <a:r>
              <a:rPr lang="en-US"/>
              <a:t>Click to edit Master title style</a:t>
            </a:r>
            <a:endParaRPr lang="en-US" dirty="0"/>
          </a:p>
        </p:txBody>
      </p:sp>
      <p:sp>
        <p:nvSpPr>
          <p:cNvPr id="4" name="Text Placeholder 3"/>
          <p:cNvSpPr>
            <a:spLocks noGrp="1"/>
          </p:cNvSpPr>
          <p:nvPr>
            <p:ph type="body" sz="half" idx="2"/>
          </p:nvPr>
        </p:nvSpPr>
        <p:spPr>
          <a:xfrm>
            <a:off x="822961" y="5096962"/>
            <a:ext cx="12473648" cy="1368773"/>
          </a:xfrm>
        </p:spPr>
        <p:txBody>
          <a:bodyPr anchor="t">
            <a:normAutofit/>
          </a:bodyPr>
          <a:lstStyle>
            <a:lvl1pPr marL="0" indent="0" algn="l">
              <a:buNone/>
              <a:defRPr sz="216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7/30/2024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617331063"/>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822963" y="822961"/>
            <a:ext cx="12473647" cy="1382358"/>
          </a:xfrm>
        </p:spPr>
        <p:txBody>
          <a:bodyPr/>
          <a:lstStyle>
            <a:lvl1pPr algn="ctr">
              <a:defRPr/>
            </a:lvl1pPr>
          </a:lstStyle>
          <a:p>
            <a:r>
              <a:rPr lang="en-US"/>
              <a:t>Click to edit Master title style</a:t>
            </a:r>
            <a:endParaRPr lang="en-US" dirty="0"/>
          </a:p>
        </p:txBody>
      </p:sp>
      <p:sp>
        <p:nvSpPr>
          <p:cNvPr id="7" name="Text Placeholder 2"/>
          <p:cNvSpPr>
            <a:spLocks noGrp="1"/>
          </p:cNvSpPr>
          <p:nvPr>
            <p:ph type="body" idx="1"/>
          </p:nvPr>
        </p:nvSpPr>
        <p:spPr>
          <a:xfrm>
            <a:off x="822962" y="2476074"/>
            <a:ext cx="3972154" cy="691514"/>
          </a:xfrm>
        </p:spPr>
        <p:txBody>
          <a:bodyPr anchor="b">
            <a:noAutofit/>
          </a:bodyPr>
          <a:lstStyle>
            <a:lvl1pPr marL="0" indent="0" algn="ctr">
              <a:lnSpc>
                <a:spcPct val="90000"/>
              </a:lnSpc>
              <a:buNone/>
              <a:defRPr sz="2880" b="0">
                <a:solidFill>
                  <a:schemeClr val="accent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8" name="Text Placeholder 3"/>
          <p:cNvSpPr>
            <a:spLocks noGrp="1"/>
          </p:cNvSpPr>
          <p:nvPr>
            <p:ph type="body" sz="half" idx="15"/>
          </p:nvPr>
        </p:nvSpPr>
        <p:spPr>
          <a:xfrm>
            <a:off x="822962" y="3167589"/>
            <a:ext cx="3972154" cy="3281914"/>
          </a:xfrm>
        </p:spPr>
        <p:txBody>
          <a:bodyPr anchor="t">
            <a:normAutofit/>
          </a:bodyPr>
          <a:lstStyle>
            <a:lvl1pPr marL="0" indent="0" algn="ctr">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9" name="Text Placeholder 4"/>
          <p:cNvSpPr>
            <a:spLocks noGrp="1"/>
          </p:cNvSpPr>
          <p:nvPr>
            <p:ph type="body" sz="quarter" idx="3"/>
          </p:nvPr>
        </p:nvSpPr>
        <p:spPr>
          <a:xfrm>
            <a:off x="5081546" y="2476074"/>
            <a:ext cx="3972154" cy="691514"/>
          </a:xfrm>
        </p:spPr>
        <p:txBody>
          <a:bodyPr anchor="b">
            <a:noAutofit/>
          </a:bodyPr>
          <a:lstStyle>
            <a:lvl1pPr marL="0" indent="0" algn="ctr">
              <a:lnSpc>
                <a:spcPct val="90000"/>
              </a:lnSpc>
              <a:buNone/>
              <a:defRPr sz="2880" b="0">
                <a:solidFill>
                  <a:schemeClr val="accent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10" name="Text Placeholder 3"/>
          <p:cNvSpPr>
            <a:spLocks noGrp="1"/>
          </p:cNvSpPr>
          <p:nvPr>
            <p:ph type="body" sz="half" idx="16"/>
          </p:nvPr>
        </p:nvSpPr>
        <p:spPr>
          <a:xfrm>
            <a:off x="5081545" y="3167589"/>
            <a:ext cx="3972154" cy="3281914"/>
          </a:xfrm>
        </p:spPr>
        <p:txBody>
          <a:bodyPr anchor="t">
            <a:normAutofit/>
          </a:bodyPr>
          <a:lstStyle>
            <a:lvl1pPr marL="0" indent="0" algn="ctr">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11" name="Text Placeholder 4"/>
          <p:cNvSpPr>
            <a:spLocks noGrp="1"/>
          </p:cNvSpPr>
          <p:nvPr>
            <p:ph type="body" sz="quarter" idx="13"/>
          </p:nvPr>
        </p:nvSpPr>
        <p:spPr>
          <a:xfrm>
            <a:off x="9324456" y="2476074"/>
            <a:ext cx="3972154" cy="691514"/>
          </a:xfrm>
        </p:spPr>
        <p:txBody>
          <a:bodyPr anchor="b">
            <a:noAutofit/>
          </a:bodyPr>
          <a:lstStyle>
            <a:lvl1pPr marL="0" indent="0" algn="ctr">
              <a:lnSpc>
                <a:spcPct val="90000"/>
              </a:lnSpc>
              <a:buNone/>
              <a:defRPr sz="2880" b="0">
                <a:solidFill>
                  <a:schemeClr val="accent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12" name="Text Placeholder 3"/>
          <p:cNvSpPr>
            <a:spLocks noGrp="1"/>
          </p:cNvSpPr>
          <p:nvPr>
            <p:ph type="body" sz="half" idx="17"/>
          </p:nvPr>
        </p:nvSpPr>
        <p:spPr>
          <a:xfrm>
            <a:off x="9324456" y="3167589"/>
            <a:ext cx="3972154" cy="3281914"/>
          </a:xfrm>
        </p:spPr>
        <p:txBody>
          <a:bodyPr anchor="t">
            <a:normAutofit/>
          </a:bodyPr>
          <a:lstStyle>
            <a:lvl1pPr marL="0" indent="0" algn="ctr">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pPr/>
              <a:t>7/30/2024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4182036465"/>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822961" y="822961"/>
            <a:ext cx="12476258" cy="1382358"/>
          </a:xfrm>
        </p:spPr>
        <p:txBody>
          <a:bodyPr/>
          <a:lstStyle>
            <a:lvl1pPr algn="ctr">
              <a:defRPr/>
            </a:lvl1pPr>
          </a:lstStyle>
          <a:p>
            <a:r>
              <a:rPr lang="en-US"/>
              <a:t>Click to edit Master title style</a:t>
            </a:r>
            <a:endParaRPr lang="en-US" dirty="0"/>
          </a:p>
        </p:txBody>
      </p:sp>
      <p:sp>
        <p:nvSpPr>
          <p:cNvPr id="19" name="Text Placeholder 2"/>
          <p:cNvSpPr>
            <a:spLocks noGrp="1"/>
          </p:cNvSpPr>
          <p:nvPr>
            <p:ph type="body" idx="1"/>
          </p:nvPr>
        </p:nvSpPr>
        <p:spPr>
          <a:xfrm>
            <a:off x="830208" y="4575630"/>
            <a:ext cx="3972154" cy="691514"/>
          </a:xfrm>
        </p:spPr>
        <p:txBody>
          <a:bodyPr anchor="b">
            <a:noAutofit/>
          </a:bodyPr>
          <a:lstStyle>
            <a:lvl1pPr marL="0" indent="0" algn="ctr">
              <a:lnSpc>
                <a:spcPct val="90000"/>
              </a:lnSpc>
              <a:buNone/>
              <a:defRPr sz="2640" b="0">
                <a:solidFill>
                  <a:schemeClr val="accent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20" name="Picture Placeholder 2"/>
          <p:cNvSpPr>
            <a:spLocks noGrp="1" noChangeAspect="1"/>
          </p:cNvSpPr>
          <p:nvPr>
            <p:ph type="pic" idx="15"/>
          </p:nvPr>
        </p:nvSpPr>
        <p:spPr>
          <a:xfrm>
            <a:off x="822936" y="2476075"/>
            <a:ext cx="3972154" cy="1844070"/>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920"/>
            </a:lvl1pPr>
            <a:lvl2pPr marL="548640" indent="0">
              <a:buNone/>
              <a:defRPr sz="1920"/>
            </a:lvl2pPr>
            <a:lvl3pPr marL="1097280" indent="0">
              <a:buNone/>
              <a:defRPr sz="192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r>
              <a:rPr lang="en-US"/>
              <a:t>Click icon to add picture</a:t>
            </a:r>
            <a:endParaRPr lang="en-US" dirty="0"/>
          </a:p>
        </p:txBody>
      </p:sp>
      <p:sp>
        <p:nvSpPr>
          <p:cNvPr id="21" name="Text Placeholder 3"/>
          <p:cNvSpPr>
            <a:spLocks noGrp="1"/>
          </p:cNvSpPr>
          <p:nvPr>
            <p:ph type="body" sz="half" idx="18"/>
          </p:nvPr>
        </p:nvSpPr>
        <p:spPr>
          <a:xfrm>
            <a:off x="830208" y="5267145"/>
            <a:ext cx="3972154" cy="1182359"/>
          </a:xfrm>
        </p:spPr>
        <p:txBody>
          <a:bodyPr anchor="t">
            <a:normAutofit/>
          </a:bodyPr>
          <a:lstStyle>
            <a:lvl1pPr marL="0" indent="0" algn="ctr">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22" name="Text Placeholder 4"/>
          <p:cNvSpPr>
            <a:spLocks noGrp="1"/>
          </p:cNvSpPr>
          <p:nvPr>
            <p:ph type="body" sz="quarter" idx="3"/>
          </p:nvPr>
        </p:nvSpPr>
        <p:spPr>
          <a:xfrm>
            <a:off x="5084892" y="4575630"/>
            <a:ext cx="3972154" cy="691514"/>
          </a:xfrm>
        </p:spPr>
        <p:txBody>
          <a:bodyPr anchor="b">
            <a:noAutofit/>
          </a:bodyPr>
          <a:lstStyle>
            <a:lvl1pPr marL="0" indent="0" algn="ctr">
              <a:lnSpc>
                <a:spcPct val="90000"/>
              </a:lnSpc>
              <a:buNone/>
              <a:defRPr sz="2640" b="0">
                <a:solidFill>
                  <a:schemeClr val="accent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23" name="Picture Placeholder 2"/>
          <p:cNvSpPr>
            <a:spLocks noGrp="1" noChangeAspect="1"/>
          </p:cNvSpPr>
          <p:nvPr>
            <p:ph type="pic" idx="21"/>
          </p:nvPr>
        </p:nvSpPr>
        <p:spPr>
          <a:xfrm>
            <a:off x="5083199" y="2476075"/>
            <a:ext cx="3972154" cy="1842284"/>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920"/>
            </a:lvl1pPr>
            <a:lvl2pPr marL="548640" indent="0">
              <a:buNone/>
              <a:defRPr sz="1920"/>
            </a:lvl2pPr>
            <a:lvl3pPr marL="1097280" indent="0">
              <a:buNone/>
              <a:defRPr sz="192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r>
              <a:rPr lang="en-US"/>
              <a:t>Click icon to add picture</a:t>
            </a:r>
            <a:endParaRPr lang="en-US" dirty="0"/>
          </a:p>
        </p:txBody>
      </p:sp>
      <p:sp>
        <p:nvSpPr>
          <p:cNvPr id="24" name="Text Placeholder 3"/>
          <p:cNvSpPr>
            <a:spLocks noGrp="1"/>
          </p:cNvSpPr>
          <p:nvPr>
            <p:ph type="body" sz="half" idx="19"/>
          </p:nvPr>
        </p:nvSpPr>
        <p:spPr>
          <a:xfrm>
            <a:off x="5083199" y="5267143"/>
            <a:ext cx="3972154" cy="1182360"/>
          </a:xfrm>
        </p:spPr>
        <p:txBody>
          <a:bodyPr anchor="t">
            <a:normAutofit/>
          </a:bodyPr>
          <a:lstStyle>
            <a:lvl1pPr marL="0" indent="0" algn="ctr">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25" name="Text Placeholder 4"/>
          <p:cNvSpPr>
            <a:spLocks noGrp="1"/>
          </p:cNvSpPr>
          <p:nvPr>
            <p:ph type="body" sz="quarter" idx="13"/>
          </p:nvPr>
        </p:nvSpPr>
        <p:spPr>
          <a:xfrm>
            <a:off x="9322733" y="4575630"/>
            <a:ext cx="3972154" cy="691514"/>
          </a:xfrm>
        </p:spPr>
        <p:txBody>
          <a:bodyPr anchor="b">
            <a:noAutofit/>
          </a:bodyPr>
          <a:lstStyle>
            <a:lvl1pPr marL="0" indent="0" algn="ctr">
              <a:lnSpc>
                <a:spcPct val="90000"/>
              </a:lnSpc>
              <a:buNone/>
              <a:defRPr sz="2640" b="0">
                <a:solidFill>
                  <a:schemeClr val="accent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26" name="Picture Placeholder 2"/>
          <p:cNvSpPr>
            <a:spLocks noGrp="1" noChangeAspect="1"/>
          </p:cNvSpPr>
          <p:nvPr>
            <p:ph type="pic" idx="22"/>
          </p:nvPr>
        </p:nvSpPr>
        <p:spPr>
          <a:xfrm>
            <a:off x="9322583" y="2476073"/>
            <a:ext cx="3972154" cy="1844635"/>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920"/>
            </a:lvl1pPr>
            <a:lvl2pPr marL="548640" indent="0">
              <a:buNone/>
              <a:defRPr sz="1920"/>
            </a:lvl2pPr>
            <a:lvl3pPr marL="1097280" indent="0">
              <a:buNone/>
              <a:defRPr sz="192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r>
              <a:rPr lang="en-US"/>
              <a:t>Click icon to add picture</a:t>
            </a:r>
            <a:endParaRPr lang="en-US" dirty="0"/>
          </a:p>
        </p:txBody>
      </p:sp>
      <p:sp>
        <p:nvSpPr>
          <p:cNvPr id="27" name="Text Placeholder 3"/>
          <p:cNvSpPr>
            <a:spLocks noGrp="1"/>
          </p:cNvSpPr>
          <p:nvPr>
            <p:ph type="body" sz="half" idx="20"/>
          </p:nvPr>
        </p:nvSpPr>
        <p:spPr>
          <a:xfrm>
            <a:off x="9322583" y="5267141"/>
            <a:ext cx="3972154" cy="1182362"/>
          </a:xfrm>
        </p:spPr>
        <p:txBody>
          <a:bodyPr anchor="t">
            <a:normAutofit/>
          </a:bodyPr>
          <a:lstStyle>
            <a:lvl1pPr marL="0" indent="0" algn="ctr">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pPr/>
              <a:t>7/30/2024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845800446"/>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r">
              <a:defRPr/>
            </a:lvl1p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822961" y="2476075"/>
            <a:ext cx="12473648" cy="3973428"/>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pPr/>
              <a:t>7/30/2024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360790246"/>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579035" y="822961"/>
            <a:ext cx="2717575" cy="5626542"/>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822961" y="822961"/>
            <a:ext cx="9485317" cy="5626542"/>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pPr/>
              <a:t>7/30/2024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579699536"/>
      </p:ext>
    </p:extLst>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DEFAUL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913700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822961" y="2476076"/>
            <a:ext cx="12473648" cy="397342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pPr/>
              <a:t>7/30/2024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86382562"/>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22962" y="822961"/>
            <a:ext cx="12473648" cy="3832184"/>
          </a:xfrm>
        </p:spPr>
        <p:txBody>
          <a:bodyPr anchor="b">
            <a:normAutofit/>
          </a:bodyPr>
          <a:lstStyle>
            <a:lvl1pPr algn="l">
              <a:defRPr sz="6480"/>
            </a:lvl1pPr>
          </a:lstStyle>
          <a:p>
            <a:r>
              <a:rPr lang="en-US"/>
              <a:t>Click to edit Master title style</a:t>
            </a:r>
            <a:endParaRPr lang="en-US" dirty="0"/>
          </a:p>
        </p:txBody>
      </p:sp>
      <p:sp>
        <p:nvSpPr>
          <p:cNvPr id="3" name="Text Placeholder 2"/>
          <p:cNvSpPr>
            <a:spLocks noGrp="1"/>
          </p:cNvSpPr>
          <p:nvPr>
            <p:ph type="body" idx="1"/>
          </p:nvPr>
        </p:nvSpPr>
        <p:spPr>
          <a:xfrm>
            <a:off x="822962" y="4490720"/>
            <a:ext cx="12473648" cy="1967537"/>
          </a:xfrm>
        </p:spPr>
        <p:txBody>
          <a:bodyPr anchor="t">
            <a:normAutofit/>
          </a:bodyPr>
          <a:lstStyle>
            <a:lvl1pPr marL="0" indent="0" algn="l">
              <a:buNone/>
              <a:defRPr sz="2400">
                <a:solidFill>
                  <a:schemeClr val="bg1">
                    <a:lumMod val="50000"/>
                  </a:schemeClr>
                </a:solidFill>
              </a:defRPr>
            </a:lvl1pPr>
            <a:lvl2pPr marL="548640" indent="0">
              <a:buNone/>
              <a:defRPr sz="2400">
                <a:solidFill>
                  <a:schemeClr val="tx1">
                    <a:tint val="75000"/>
                  </a:schemeClr>
                </a:solidFill>
              </a:defRPr>
            </a:lvl2pPr>
            <a:lvl3pPr marL="1097280" indent="0">
              <a:buNone/>
              <a:defRPr sz="2160">
                <a:solidFill>
                  <a:schemeClr val="tx1">
                    <a:tint val="75000"/>
                  </a:schemeClr>
                </a:solidFill>
              </a:defRPr>
            </a:lvl3pPr>
            <a:lvl4pPr marL="1645920" indent="0">
              <a:buNone/>
              <a:defRPr sz="1920">
                <a:solidFill>
                  <a:schemeClr val="tx1">
                    <a:tint val="75000"/>
                  </a:schemeClr>
                </a:solidFill>
              </a:defRPr>
            </a:lvl4pPr>
            <a:lvl5pPr marL="2194560" indent="0">
              <a:buNone/>
              <a:defRPr sz="1920">
                <a:solidFill>
                  <a:schemeClr val="tx1">
                    <a:tint val="75000"/>
                  </a:schemeClr>
                </a:solidFill>
              </a:defRPr>
            </a:lvl5pPr>
            <a:lvl6pPr marL="2743200" indent="0">
              <a:buNone/>
              <a:defRPr sz="1920">
                <a:solidFill>
                  <a:schemeClr val="tx1">
                    <a:tint val="75000"/>
                  </a:schemeClr>
                </a:solidFill>
              </a:defRPr>
            </a:lvl6pPr>
            <a:lvl7pPr marL="3291840" indent="0">
              <a:buNone/>
              <a:defRPr sz="1920">
                <a:solidFill>
                  <a:schemeClr val="tx1">
                    <a:tint val="75000"/>
                  </a:schemeClr>
                </a:solidFill>
              </a:defRPr>
            </a:lvl7pPr>
            <a:lvl8pPr marL="3840480" indent="0">
              <a:buNone/>
              <a:defRPr sz="1920">
                <a:solidFill>
                  <a:schemeClr val="tx1">
                    <a:tint val="75000"/>
                  </a:schemeClr>
                </a:solidFill>
              </a:defRPr>
            </a:lvl8pPr>
            <a:lvl9pPr marL="4389120" indent="0">
              <a:buNone/>
              <a:defRPr sz="192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7/30/2024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529520077"/>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4" name="Title 1"/>
          <p:cNvSpPr>
            <a:spLocks noGrp="1"/>
          </p:cNvSpPr>
          <p:nvPr>
            <p:ph type="title"/>
          </p:nvPr>
        </p:nvSpPr>
        <p:spPr>
          <a:xfrm>
            <a:off x="822961" y="822960"/>
            <a:ext cx="12476258" cy="1389768"/>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822960" y="2476076"/>
            <a:ext cx="6106457" cy="3973427"/>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7192765" y="2476076"/>
            <a:ext cx="6103846" cy="3973427"/>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pPr/>
              <a:t>7/30/2024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889663097"/>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4" name="Title 1"/>
          <p:cNvSpPr>
            <a:spLocks noGrp="1"/>
          </p:cNvSpPr>
          <p:nvPr>
            <p:ph type="title"/>
          </p:nvPr>
        </p:nvSpPr>
        <p:spPr>
          <a:xfrm>
            <a:off x="822962" y="822960"/>
            <a:ext cx="12473648" cy="1389768"/>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02027" y="2476075"/>
            <a:ext cx="5827390" cy="815993"/>
          </a:xfrm>
        </p:spPr>
        <p:txBody>
          <a:bodyPr anchor="b">
            <a:noAutofit/>
          </a:bodyPr>
          <a:lstStyle>
            <a:lvl1pPr marL="0" indent="0">
              <a:lnSpc>
                <a:spcPct val="90000"/>
              </a:lnSpc>
              <a:buNone/>
              <a:defRPr sz="3120" b="0">
                <a:solidFill>
                  <a:schemeClr val="accent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12" name="Content Placeholder 3"/>
          <p:cNvSpPr>
            <a:spLocks noGrp="1"/>
          </p:cNvSpPr>
          <p:nvPr>
            <p:ph sz="quarter" idx="13"/>
          </p:nvPr>
        </p:nvSpPr>
        <p:spPr>
          <a:xfrm>
            <a:off x="822963" y="3434080"/>
            <a:ext cx="6106454" cy="3015422"/>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461830" y="2476075"/>
            <a:ext cx="5837389" cy="815993"/>
          </a:xfrm>
        </p:spPr>
        <p:txBody>
          <a:bodyPr anchor="b">
            <a:noAutofit/>
          </a:bodyPr>
          <a:lstStyle>
            <a:lvl1pPr marL="0" indent="0">
              <a:lnSpc>
                <a:spcPct val="90000"/>
              </a:lnSpc>
              <a:buNone/>
              <a:defRPr sz="3120" b="0">
                <a:solidFill>
                  <a:schemeClr val="accent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13" name="Content Placeholder 5"/>
          <p:cNvSpPr>
            <a:spLocks noGrp="1"/>
          </p:cNvSpPr>
          <p:nvPr>
            <p:ph sz="quarter" idx="14"/>
          </p:nvPr>
        </p:nvSpPr>
        <p:spPr>
          <a:xfrm>
            <a:off x="7192763" y="3434080"/>
            <a:ext cx="6106456" cy="3015422"/>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pPr/>
              <a:t>7/30/2024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96214509"/>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7/30/2024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502553461"/>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7/30/2024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094347368"/>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2372" y="822960"/>
            <a:ext cx="4952232" cy="2427902"/>
          </a:xfrm>
        </p:spPr>
        <p:txBody>
          <a:bodyPr anchor="b">
            <a:normAutofit/>
          </a:bodyPr>
          <a:lstStyle>
            <a:lvl1pPr algn="ctr">
              <a:defRPr sz="4320"/>
            </a:lvl1pPr>
          </a:lstStyle>
          <a:p>
            <a:r>
              <a:rPr lang="en-US"/>
              <a:t>Click to edit Master title style</a:t>
            </a:r>
            <a:endParaRPr lang="en-US" dirty="0"/>
          </a:p>
        </p:txBody>
      </p:sp>
      <p:sp>
        <p:nvSpPr>
          <p:cNvPr id="10" name="Content Placeholder 2"/>
          <p:cNvSpPr>
            <a:spLocks noGrp="1"/>
          </p:cNvSpPr>
          <p:nvPr>
            <p:ph sz="quarter" idx="13"/>
          </p:nvPr>
        </p:nvSpPr>
        <p:spPr>
          <a:xfrm>
            <a:off x="6055359" y="822961"/>
            <a:ext cx="7241250" cy="562654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2371" y="3250863"/>
            <a:ext cx="4952233" cy="3198640"/>
          </a:xfrm>
        </p:spPr>
        <p:txBody>
          <a:bodyPr anchor="t">
            <a:normAutofit/>
          </a:bodyPr>
          <a:lstStyle>
            <a:lvl1pPr marL="0" indent="0" algn="ctr">
              <a:buNone/>
              <a:defRPr sz="216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7/30/2024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331345459"/>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22960" y="822960"/>
            <a:ext cx="7614362" cy="2427902"/>
          </a:xfrm>
        </p:spPr>
        <p:txBody>
          <a:bodyPr anchor="b">
            <a:normAutofit/>
          </a:bodyPr>
          <a:lstStyle>
            <a:lvl1pPr algn="ctr">
              <a:defRPr sz="4320"/>
            </a:lvl1pPr>
          </a:lstStyle>
          <a:p>
            <a:r>
              <a:rPr lang="en-US"/>
              <a:t>Click to edit Master title style</a:t>
            </a:r>
            <a:endParaRPr lang="en-US" dirty="0"/>
          </a:p>
        </p:txBody>
      </p:sp>
      <p:sp>
        <p:nvSpPr>
          <p:cNvPr id="3" name="Picture Placeholder 2"/>
          <p:cNvSpPr>
            <a:spLocks noGrp="1" noChangeAspect="1"/>
          </p:cNvSpPr>
          <p:nvPr>
            <p:ph type="pic" idx="1"/>
          </p:nvPr>
        </p:nvSpPr>
        <p:spPr>
          <a:xfrm>
            <a:off x="8978835" y="0"/>
            <a:ext cx="4317775" cy="6085840"/>
          </a:xfrm>
          <a:ln w="57150" cmpd="thinThick">
            <a:solidFill>
              <a:schemeClr val="bg1">
                <a:lumMod val="50000"/>
              </a:schemeClr>
            </a:solidFill>
            <a:miter lim="800000"/>
          </a:ln>
        </p:spPr>
        <p:txBody>
          <a:bodyPr anchor="t"/>
          <a:lstStyle>
            <a:lvl1pPr marL="0" indent="0" algn="ctr">
              <a:buNone/>
              <a:defRPr sz="3840"/>
            </a:lvl1pPr>
            <a:lvl2pPr marL="548640" indent="0">
              <a:buNone/>
              <a:defRPr sz="3360"/>
            </a:lvl2pPr>
            <a:lvl3pPr marL="1097280" indent="0">
              <a:buNone/>
              <a:defRPr sz="2880"/>
            </a:lvl3pPr>
            <a:lvl4pPr marL="1645920" indent="0">
              <a:buNone/>
              <a:defRPr sz="2400"/>
            </a:lvl4pPr>
            <a:lvl5pPr marL="2194560" indent="0">
              <a:buNone/>
              <a:defRPr sz="2400"/>
            </a:lvl5pPr>
            <a:lvl6pPr marL="2743200" indent="0">
              <a:buNone/>
              <a:defRPr sz="2400"/>
            </a:lvl6pPr>
            <a:lvl7pPr marL="3291840" indent="0">
              <a:buNone/>
              <a:defRPr sz="2400"/>
            </a:lvl7pPr>
            <a:lvl8pPr marL="3840480" indent="0">
              <a:buNone/>
              <a:defRPr sz="2400"/>
            </a:lvl8pPr>
            <a:lvl9pPr marL="4389120" indent="0">
              <a:buNone/>
              <a:defRPr sz="2400"/>
            </a:lvl9pPr>
          </a:lstStyle>
          <a:p>
            <a:r>
              <a:rPr lang="en-US"/>
              <a:t>Click icon to add picture</a:t>
            </a:r>
            <a:endParaRPr lang="en-US" dirty="0"/>
          </a:p>
        </p:txBody>
      </p:sp>
      <p:sp>
        <p:nvSpPr>
          <p:cNvPr id="4" name="Text Placeholder 3"/>
          <p:cNvSpPr>
            <a:spLocks noGrp="1"/>
          </p:cNvSpPr>
          <p:nvPr>
            <p:ph type="body" sz="half" idx="2"/>
          </p:nvPr>
        </p:nvSpPr>
        <p:spPr>
          <a:xfrm>
            <a:off x="822962" y="3250863"/>
            <a:ext cx="7614361" cy="2834977"/>
          </a:xfrm>
        </p:spPr>
        <p:txBody>
          <a:bodyPr anchor="t">
            <a:normAutofit/>
          </a:bodyPr>
          <a:lstStyle>
            <a:lvl1pPr marL="0" indent="0" algn="ctr">
              <a:buNone/>
              <a:defRPr sz="216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7/30/2024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566731675"/>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jp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7" name="Picture 6" descr="Brickwork-HD-R1a.jpg"/>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0" y="0"/>
            <a:ext cx="14630400" cy="8229600"/>
          </a:xfrm>
          <a:prstGeom prst="rect">
            <a:avLst/>
          </a:prstGeom>
        </p:spPr>
      </p:pic>
      <p:grpSp>
        <p:nvGrpSpPr>
          <p:cNvPr id="10" name="Group 9"/>
          <p:cNvGrpSpPr/>
          <p:nvPr/>
        </p:nvGrpSpPr>
        <p:grpSpPr>
          <a:xfrm>
            <a:off x="-30476" y="1"/>
            <a:ext cx="14406420" cy="7972897"/>
            <a:chOff x="-25397" y="0"/>
            <a:chExt cx="12005350" cy="6644081"/>
          </a:xfrm>
        </p:grpSpPr>
        <p:sp useBgFill="1">
          <p:nvSpPr>
            <p:cNvPr id="11" name="Rectangle 10"/>
            <p:cNvSpPr/>
            <p:nvPr/>
          </p:nvSpPr>
          <p:spPr>
            <a:xfrm>
              <a:off x="1" y="0"/>
              <a:ext cx="11979952" cy="6644081"/>
            </a:xfrm>
            <a:prstGeom prst="rect">
              <a:avLst/>
            </a:prstGeom>
            <a:ln>
              <a:noFill/>
            </a:ln>
            <a:effectLst>
              <a:outerShdw blurRad="98425" dist="76200" dir="4380000" algn="tl" rotWithShape="0">
                <a:srgbClr val="000000">
                  <a:alpha val="68000"/>
                </a:srgbClr>
              </a:outerShdw>
            </a:effectLst>
          </p:spPr>
          <p:style>
            <a:lnRef idx="1">
              <a:schemeClr val="accent1"/>
            </a:lnRef>
            <a:fillRef idx="3">
              <a:schemeClr val="accent1"/>
            </a:fillRef>
            <a:effectRef idx="2">
              <a:schemeClr val="accent1"/>
            </a:effectRef>
            <a:fontRef idx="minor">
              <a:schemeClr val="lt1"/>
            </a:fontRef>
          </p:style>
        </p:sp>
        <p:sp>
          <p:nvSpPr>
            <p:cNvPr id="12" name="Freeform 11"/>
            <p:cNvSpPr/>
            <p:nvPr/>
          </p:nvSpPr>
          <p:spPr>
            <a:xfrm>
              <a:off x="-25397" y="0"/>
              <a:ext cx="11773291" cy="6419514"/>
            </a:xfrm>
            <a:custGeom>
              <a:avLst/>
              <a:gdLst/>
              <a:ahLst/>
              <a:cxnLst/>
              <a:rect l="l" t="t" r="r" b="b"/>
              <a:pathLst>
                <a:path w="11773291" h="6419514">
                  <a:moveTo>
                    <a:pt x="11750059" y="0"/>
                  </a:moveTo>
                  <a:lnTo>
                    <a:pt x="11773291" y="6419514"/>
                  </a:lnTo>
                  <a:lnTo>
                    <a:pt x="0" y="6411047"/>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13" name="Rectangle 12"/>
            <p:cNvSpPr/>
            <p:nvPr/>
          </p:nvSpPr>
          <p:spPr>
            <a:xfrm>
              <a:off x="1" y="5600215"/>
              <a:ext cx="11706512" cy="780581"/>
            </a:xfrm>
            <a:prstGeom prst="rect">
              <a:avLst/>
            </a:pr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822961" y="822961"/>
            <a:ext cx="12476258" cy="138235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22960" y="2476076"/>
            <a:ext cx="12476260" cy="397342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757700" y="6908801"/>
            <a:ext cx="4541520" cy="598164"/>
          </a:xfrm>
          <a:prstGeom prst="rect">
            <a:avLst/>
          </a:prstGeom>
        </p:spPr>
        <p:txBody>
          <a:bodyPr vert="horz" lIns="91440" tIns="45720" rIns="91440" bIns="45720" rtlCol="0" anchor="ctr"/>
          <a:lstStyle>
            <a:lvl1pPr algn="r">
              <a:defRPr sz="3840" cap="all" baseline="0">
                <a:solidFill>
                  <a:schemeClr val="accent1">
                    <a:lumMod val="60000"/>
                    <a:lumOff val="40000"/>
                  </a:schemeClr>
                </a:solidFill>
              </a:defRPr>
            </a:lvl1pPr>
          </a:lstStyle>
          <a:p>
            <a:fld id="{48A87A34-81AB-432B-8DAE-1953F412C126}" type="datetimeFigureOut">
              <a:rPr lang="en-US" smtClean="0"/>
              <a:pPr/>
              <a:t>7/30/2024</a:t>
            </a:fld>
            <a:endParaRPr lang="en-US" dirty="0"/>
          </a:p>
        </p:txBody>
      </p:sp>
      <p:sp>
        <p:nvSpPr>
          <p:cNvPr id="5" name="Footer Placeholder 4"/>
          <p:cNvSpPr>
            <a:spLocks noGrp="1"/>
          </p:cNvSpPr>
          <p:nvPr>
            <p:ph type="ftr" sz="quarter" idx="3"/>
          </p:nvPr>
        </p:nvSpPr>
        <p:spPr>
          <a:xfrm>
            <a:off x="822962" y="6908801"/>
            <a:ext cx="6599663" cy="598164"/>
          </a:xfrm>
          <a:prstGeom prst="rect">
            <a:avLst/>
          </a:prstGeom>
        </p:spPr>
        <p:txBody>
          <a:bodyPr vert="horz" lIns="91440" tIns="45720" rIns="91440" bIns="45720" rtlCol="0" anchor="ctr"/>
          <a:lstStyle>
            <a:lvl1pPr algn="l">
              <a:defRPr sz="3840" cap="all" baseline="0">
                <a:solidFill>
                  <a:schemeClr val="accent1">
                    <a:lumMod val="60000"/>
                    <a:lumOff val="40000"/>
                  </a:schemeClr>
                </a:solidFill>
              </a:defRPr>
            </a:lvl1pPr>
          </a:lstStyle>
          <a:p>
            <a:endParaRPr lang="en-US" dirty="0"/>
          </a:p>
        </p:txBody>
      </p:sp>
      <p:sp>
        <p:nvSpPr>
          <p:cNvPr id="6" name="Slide Number Placeholder 5"/>
          <p:cNvSpPr>
            <a:spLocks noGrp="1"/>
          </p:cNvSpPr>
          <p:nvPr>
            <p:ph type="sldNum" sz="quarter" idx="4"/>
          </p:nvPr>
        </p:nvSpPr>
        <p:spPr>
          <a:xfrm>
            <a:off x="7544545" y="6908801"/>
            <a:ext cx="1088623" cy="598164"/>
          </a:xfrm>
          <a:prstGeom prst="rect">
            <a:avLst/>
          </a:prstGeom>
        </p:spPr>
        <p:txBody>
          <a:bodyPr vert="horz" lIns="91440" tIns="45720" rIns="91440" bIns="45720" rtlCol="0" anchor="ctr"/>
          <a:lstStyle>
            <a:lvl1pPr algn="ctr">
              <a:defRPr sz="3840" cap="all" baseline="0">
                <a:solidFill>
                  <a:schemeClr val="accent1">
                    <a:lumMod val="60000"/>
                    <a:lumOff val="40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377789230"/>
      </p:ext>
    </p:extLst>
  </p:cSld>
  <p:clrMap bg1="lt1" tx1="dk1" bg2="lt2" tx2="dk2" accent1="accent1" accent2="accent2" accent3="accent3" accent4="accent4" accent5="accent5" accent6="accent6" hlink="hlink" folHlink="folHlink"/>
  <p:sldLayoutIdLst>
    <p:sldLayoutId id="2147484061" r:id="rId1"/>
    <p:sldLayoutId id="2147484062" r:id="rId2"/>
    <p:sldLayoutId id="2147484063" r:id="rId3"/>
    <p:sldLayoutId id="2147484064" r:id="rId4"/>
    <p:sldLayoutId id="2147484065" r:id="rId5"/>
    <p:sldLayoutId id="2147484066" r:id="rId6"/>
    <p:sldLayoutId id="2147484067" r:id="rId7"/>
    <p:sldLayoutId id="2147484068" r:id="rId8"/>
    <p:sldLayoutId id="2147484069" r:id="rId9"/>
    <p:sldLayoutId id="2147484070" r:id="rId10"/>
    <p:sldLayoutId id="2147484071" r:id="rId11"/>
    <p:sldLayoutId id="2147484072" r:id="rId12"/>
    <p:sldLayoutId id="2147484073" r:id="rId13"/>
    <p:sldLayoutId id="2147484074" r:id="rId14"/>
    <p:sldLayoutId id="2147484075" r:id="rId15"/>
    <p:sldLayoutId id="2147484076" r:id="rId16"/>
    <p:sldLayoutId id="2147484077" r:id="rId17"/>
    <p:sldLayoutId id="2147484078" r:id="rId18"/>
  </p:sldLayoutIdLst>
  <p:hf sldNum="0" hdr="0" ftr="0" dt="0"/>
  <p:txStyles>
    <p:titleStyle>
      <a:lvl1pPr algn="l" defTabSz="1097280" rtl="0" eaLnBrk="1" latinLnBrk="0" hangingPunct="1">
        <a:lnSpc>
          <a:spcPct val="90000"/>
        </a:lnSpc>
        <a:spcBef>
          <a:spcPct val="0"/>
        </a:spcBef>
        <a:buNone/>
        <a:defRPr sz="6480" kern="1200" cap="all" baseline="0">
          <a:solidFill>
            <a:schemeClr val="accent1">
              <a:lumMod val="60000"/>
              <a:lumOff val="40000"/>
            </a:schemeClr>
          </a:solidFill>
          <a:effectLst/>
          <a:latin typeface="+mj-lt"/>
          <a:ea typeface="+mj-ea"/>
          <a:cs typeface="+mj-cs"/>
        </a:defRPr>
      </a:lvl1pPr>
    </p:titleStyle>
    <p:bodyStyle>
      <a:lvl1pPr marL="274320" indent="-274320" algn="l" defTabSz="1097280" rtl="0" eaLnBrk="1" latinLnBrk="0" hangingPunct="1">
        <a:lnSpc>
          <a:spcPct val="120000"/>
        </a:lnSpc>
        <a:spcBef>
          <a:spcPts val="1200"/>
        </a:spcBef>
        <a:buClr>
          <a:schemeClr val="accent1">
            <a:lumMod val="60000"/>
            <a:lumOff val="40000"/>
          </a:schemeClr>
        </a:buClr>
        <a:buSzPct val="160000"/>
        <a:buFont typeface="Arial" panose="020B0604020202020204" pitchFamily="34" charset="0"/>
        <a:buChar char="•"/>
        <a:defRPr sz="2400" kern="1200" cap="all" baseline="0">
          <a:solidFill>
            <a:schemeClr val="tx1"/>
          </a:solidFill>
          <a:effectLst/>
          <a:latin typeface="+mn-lt"/>
          <a:ea typeface="+mn-ea"/>
          <a:cs typeface="+mn-cs"/>
        </a:defRPr>
      </a:lvl1pPr>
      <a:lvl2pPr marL="822960" indent="-274320" algn="l" defTabSz="1097280" rtl="0" eaLnBrk="1" latinLnBrk="0" hangingPunct="1">
        <a:lnSpc>
          <a:spcPct val="120000"/>
        </a:lnSpc>
        <a:spcBef>
          <a:spcPts val="600"/>
        </a:spcBef>
        <a:buClr>
          <a:schemeClr val="accent1">
            <a:lumMod val="60000"/>
            <a:lumOff val="40000"/>
          </a:schemeClr>
        </a:buClr>
        <a:buSzPct val="160000"/>
        <a:buFont typeface="Arial" panose="020B0604020202020204" pitchFamily="34" charset="0"/>
        <a:buChar char="•"/>
        <a:defRPr sz="2160" kern="1200" cap="all" baseline="0">
          <a:solidFill>
            <a:schemeClr val="tx1"/>
          </a:solidFill>
          <a:effectLst/>
          <a:latin typeface="+mn-lt"/>
          <a:ea typeface="+mn-ea"/>
          <a:cs typeface="+mn-cs"/>
        </a:defRPr>
      </a:lvl2pPr>
      <a:lvl3pPr marL="1371600" indent="-274320" algn="l" defTabSz="1097280" rtl="0" eaLnBrk="1" latinLnBrk="0" hangingPunct="1">
        <a:lnSpc>
          <a:spcPct val="120000"/>
        </a:lnSpc>
        <a:spcBef>
          <a:spcPts val="600"/>
        </a:spcBef>
        <a:buClr>
          <a:schemeClr val="accent1">
            <a:lumMod val="60000"/>
            <a:lumOff val="40000"/>
          </a:schemeClr>
        </a:buClr>
        <a:buSzPct val="160000"/>
        <a:buFont typeface="Arial" panose="020B0604020202020204" pitchFamily="34" charset="0"/>
        <a:buChar char="•"/>
        <a:defRPr sz="1920" kern="1200" cap="all" baseline="0">
          <a:solidFill>
            <a:schemeClr val="tx1"/>
          </a:solidFill>
          <a:effectLst/>
          <a:latin typeface="+mn-lt"/>
          <a:ea typeface="+mn-ea"/>
          <a:cs typeface="+mn-cs"/>
        </a:defRPr>
      </a:lvl3pPr>
      <a:lvl4pPr marL="1920240" indent="-274320" algn="l" defTabSz="1097280" rtl="0" eaLnBrk="1" latinLnBrk="0" hangingPunct="1">
        <a:lnSpc>
          <a:spcPct val="120000"/>
        </a:lnSpc>
        <a:spcBef>
          <a:spcPts val="600"/>
        </a:spcBef>
        <a:buClr>
          <a:schemeClr val="accent1">
            <a:lumMod val="60000"/>
            <a:lumOff val="40000"/>
          </a:schemeClr>
        </a:buClr>
        <a:buSzPct val="160000"/>
        <a:buFont typeface="Arial" panose="020B0604020202020204" pitchFamily="34" charset="0"/>
        <a:buChar char="•"/>
        <a:defRPr sz="1680" kern="1200" cap="all" baseline="0">
          <a:solidFill>
            <a:schemeClr val="tx1"/>
          </a:solidFill>
          <a:effectLst/>
          <a:latin typeface="+mn-lt"/>
          <a:ea typeface="+mn-ea"/>
          <a:cs typeface="+mn-cs"/>
        </a:defRPr>
      </a:lvl4pPr>
      <a:lvl5pPr marL="2468880" indent="-274320" algn="l" defTabSz="1097280" rtl="0" eaLnBrk="1" latinLnBrk="0" hangingPunct="1">
        <a:lnSpc>
          <a:spcPct val="120000"/>
        </a:lnSpc>
        <a:spcBef>
          <a:spcPts val="600"/>
        </a:spcBef>
        <a:buClr>
          <a:schemeClr val="accent1">
            <a:lumMod val="60000"/>
            <a:lumOff val="40000"/>
          </a:schemeClr>
        </a:buClr>
        <a:buSzPct val="160000"/>
        <a:buFont typeface="Arial" panose="020B0604020202020204" pitchFamily="34" charset="0"/>
        <a:buChar char="•"/>
        <a:defRPr sz="1680" kern="1200" cap="all" baseline="0">
          <a:solidFill>
            <a:schemeClr val="tx1"/>
          </a:solidFill>
          <a:effectLst/>
          <a:latin typeface="+mn-lt"/>
          <a:ea typeface="+mn-ea"/>
          <a:cs typeface="+mn-cs"/>
        </a:defRPr>
      </a:lvl5pPr>
      <a:lvl6pPr marL="3017520" indent="-274320" algn="l" defTabSz="1097280" rtl="0" eaLnBrk="1" latinLnBrk="0" hangingPunct="1">
        <a:lnSpc>
          <a:spcPct val="120000"/>
        </a:lnSpc>
        <a:spcBef>
          <a:spcPts val="600"/>
        </a:spcBef>
        <a:buClr>
          <a:schemeClr val="accent1">
            <a:lumMod val="60000"/>
            <a:lumOff val="40000"/>
          </a:schemeClr>
        </a:buClr>
        <a:buSzPct val="160000"/>
        <a:buFont typeface="Arial" panose="020B0604020202020204" pitchFamily="34" charset="0"/>
        <a:buChar char="•"/>
        <a:defRPr sz="1680" kern="1200" cap="all" baseline="0">
          <a:solidFill>
            <a:schemeClr val="tx1"/>
          </a:solidFill>
          <a:effectLst/>
          <a:latin typeface="+mn-lt"/>
          <a:ea typeface="+mn-ea"/>
          <a:cs typeface="+mn-cs"/>
        </a:defRPr>
      </a:lvl6pPr>
      <a:lvl7pPr marL="3566160" indent="-274320" algn="l" defTabSz="1097280" rtl="0" eaLnBrk="1" latinLnBrk="0" hangingPunct="1">
        <a:lnSpc>
          <a:spcPct val="120000"/>
        </a:lnSpc>
        <a:spcBef>
          <a:spcPts val="600"/>
        </a:spcBef>
        <a:buClr>
          <a:schemeClr val="accent1">
            <a:lumMod val="60000"/>
            <a:lumOff val="40000"/>
          </a:schemeClr>
        </a:buClr>
        <a:buSzPct val="160000"/>
        <a:buFont typeface="Arial" panose="020B0604020202020204" pitchFamily="34" charset="0"/>
        <a:buChar char="•"/>
        <a:defRPr sz="1680" kern="1200" cap="all" baseline="0">
          <a:solidFill>
            <a:schemeClr val="tx1"/>
          </a:solidFill>
          <a:effectLst/>
          <a:latin typeface="+mn-lt"/>
          <a:ea typeface="+mn-ea"/>
          <a:cs typeface="+mn-cs"/>
        </a:defRPr>
      </a:lvl7pPr>
      <a:lvl8pPr marL="4114800" indent="-274320" algn="l" defTabSz="1097280" rtl="0" eaLnBrk="1" latinLnBrk="0" hangingPunct="1">
        <a:lnSpc>
          <a:spcPct val="120000"/>
        </a:lnSpc>
        <a:spcBef>
          <a:spcPts val="600"/>
        </a:spcBef>
        <a:buClr>
          <a:schemeClr val="accent1">
            <a:lumMod val="60000"/>
            <a:lumOff val="40000"/>
          </a:schemeClr>
        </a:buClr>
        <a:buSzPct val="160000"/>
        <a:buFont typeface="Arial" panose="020B0604020202020204" pitchFamily="34" charset="0"/>
        <a:buChar char="•"/>
        <a:defRPr sz="1680" kern="1200" cap="all" baseline="0">
          <a:solidFill>
            <a:schemeClr val="tx1"/>
          </a:solidFill>
          <a:effectLst/>
          <a:latin typeface="+mn-lt"/>
          <a:ea typeface="+mn-ea"/>
          <a:cs typeface="+mn-cs"/>
        </a:defRPr>
      </a:lvl8pPr>
      <a:lvl9pPr marL="4663440" indent="-274320" algn="l" defTabSz="1097280" rtl="0" eaLnBrk="1" latinLnBrk="0" hangingPunct="1">
        <a:lnSpc>
          <a:spcPct val="120000"/>
        </a:lnSpc>
        <a:spcBef>
          <a:spcPts val="600"/>
        </a:spcBef>
        <a:buClr>
          <a:schemeClr val="accent1">
            <a:lumMod val="60000"/>
            <a:lumOff val="40000"/>
          </a:schemeClr>
        </a:buClr>
        <a:buSzPct val="160000"/>
        <a:buFont typeface="Arial" panose="020B0604020202020204" pitchFamily="34" charset="0"/>
        <a:buChar char="•"/>
        <a:defRPr sz="1680" kern="1200" cap="all" baseline="0">
          <a:solidFill>
            <a:schemeClr val="tx1"/>
          </a:solidFill>
          <a:effectLst/>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18.xml"/><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8.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18.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18.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18.xml"/><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4.png"/><Relationship Id="rId1" Type="http://schemas.openxmlformats.org/officeDocument/2006/relationships/slideLayout" Target="../slideLayouts/slideLayout18.xml"/><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8.xml"/><Relationship Id="rId5" Type="http://schemas.openxmlformats.org/officeDocument/2006/relationships/image" Target="../media/image5.jpe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Layout" Target="../slideLayouts/slideLayout18.xml"/><Relationship Id="rId4" Type="http://schemas.openxmlformats.org/officeDocument/2006/relationships/image" Target="../media/image7.jpeg"/></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4.png"/><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4.png"/><Relationship Id="rId7"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18.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8.xml"/><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 0" descr="preencoded.png">
            <a:extLst>
              <a:ext uri="{FF2B5EF4-FFF2-40B4-BE49-F238E27FC236}">
                <a16:creationId xmlns:a16="http://schemas.microsoft.com/office/drawing/2014/main" id="{BD7E5522-A32F-B821-35A9-4A41B6E5807F}"/>
              </a:ext>
            </a:extLst>
          </p:cNvPr>
          <p:cNvPicPr>
            <a:picLocks noChangeAspect="1"/>
          </p:cNvPicPr>
          <p:nvPr/>
        </p:nvPicPr>
        <p:blipFill>
          <a:blip r:embed="rId2">
            <a:alphaModFix amt="5000"/>
          </a:blip>
          <a:stretch>
            <a:fillRect/>
          </a:stretch>
        </p:blipFill>
        <p:spPr>
          <a:xfrm>
            <a:off x="-25400" y="0"/>
            <a:ext cx="14630400" cy="8229600"/>
          </a:xfrm>
          <a:prstGeom prst="rect">
            <a:avLst/>
          </a:prstGeom>
        </p:spPr>
      </p:pic>
      <p:sp>
        <p:nvSpPr>
          <p:cNvPr id="2" name="Text Box 1"/>
          <p:cNvSpPr txBox="1"/>
          <p:nvPr/>
        </p:nvSpPr>
        <p:spPr>
          <a:xfrm>
            <a:off x="1183640" y="949325"/>
            <a:ext cx="12151360" cy="1991995"/>
          </a:xfrm>
          <a:prstGeom prst="rect">
            <a:avLst/>
          </a:prstGeom>
          <a:noFill/>
        </p:spPr>
        <p:txBody>
          <a:bodyPr wrap="square" rtlCol="0">
            <a:noAutofit/>
          </a:bodyPr>
          <a:lstStyle/>
          <a:p>
            <a:pPr algn="just"/>
            <a:r>
              <a:rPr lang="en-US" sz="5400" dirty="0">
                <a:solidFill>
                  <a:schemeClr val="accent4"/>
                </a:solidFill>
                <a:latin typeface="Times New Roman" panose="02020603050405020304" charset="0"/>
                <a:cs typeface="Times New Roman" panose="02020603050405020304" charset="0"/>
              </a:rPr>
              <a:t>ERROR HANDLING AND RECOVERY</a:t>
            </a:r>
          </a:p>
          <a:p>
            <a:pPr algn="just"/>
            <a:r>
              <a:rPr lang="en-US" sz="5400" dirty="0">
                <a:solidFill>
                  <a:schemeClr val="accent4"/>
                </a:solidFill>
                <a:latin typeface="Times New Roman" panose="02020603050405020304" charset="0"/>
                <a:cs typeface="Times New Roman" panose="02020603050405020304" charset="0"/>
              </a:rPr>
              <a:t>STRATEGIES IN COMPILER DESIGN</a:t>
            </a:r>
          </a:p>
        </p:txBody>
      </p:sp>
      <p:sp>
        <p:nvSpPr>
          <p:cNvPr id="4" name="Text Box 3"/>
          <p:cNvSpPr txBox="1"/>
          <p:nvPr/>
        </p:nvSpPr>
        <p:spPr>
          <a:xfrm>
            <a:off x="1183640" y="4789969"/>
            <a:ext cx="6494145" cy="1815882"/>
          </a:xfrm>
          <a:prstGeom prst="rect">
            <a:avLst/>
          </a:prstGeom>
          <a:noFill/>
        </p:spPr>
        <p:txBody>
          <a:bodyPr wrap="square" rtlCol="0">
            <a:spAutoFit/>
          </a:bodyPr>
          <a:lstStyle/>
          <a:p>
            <a:r>
              <a:rPr lang="en-US" sz="2800" dirty="0">
                <a:latin typeface="Sitka Text" pitchFamily="2" charset="0"/>
                <a:cs typeface="Times New Roman" panose="02020603050405020304" charset="0"/>
              </a:rPr>
              <a:t>G. Bhavesh Kumar - 192211169</a:t>
            </a:r>
          </a:p>
          <a:p>
            <a:r>
              <a:rPr lang="en-US" sz="2800" dirty="0">
                <a:latin typeface="Sitka Text" pitchFamily="2" charset="0"/>
                <a:cs typeface="Times New Roman" panose="02020603050405020304" charset="0"/>
              </a:rPr>
              <a:t>S. Md. Wajid – 192225034</a:t>
            </a:r>
          </a:p>
          <a:p>
            <a:r>
              <a:rPr lang="en-US" sz="2800" dirty="0">
                <a:latin typeface="Sitka Text" pitchFamily="2" charset="0"/>
                <a:cs typeface="Times New Roman" panose="02020603050405020304" charset="0"/>
              </a:rPr>
              <a:t>T. Thanus Thapasvi – 192211121</a:t>
            </a:r>
          </a:p>
          <a:p>
            <a:r>
              <a:rPr lang="en-US" sz="2800" dirty="0">
                <a:latin typeface="Sitka Text" pitchFamily="2" charset="0"/>
                <a:cs typeface="Times New Roman" panose="02020603050405020304" charset="0"/>
              </a:rPr>
              <a:t>Ch. V. Harsha Vardhan - 192211255</a:t>
            </a:r>
          </a:p>
        </p:txBody>
      </p:sp>
      <p:pic>
        <p:nvPicPr>
          <p:cNvPr id="101" name="Picture 100"/>
          <p:cNvPicPr/>
          <p:nvPr/>
        </p:nvPicPr>
        <p:blipFill>
          <a:blip r:embed="rId3">
            <a:alphaModFix amt="80000"/>
            <a:lum contrast="6000"/>
          </a:blip>
          <a:stretch>
            <a:fillRect/>
          </a:stretch>
        </p:blipFill>
        <p:spPr>
          <a:xfrm>
            <a:off x="8505825" y="2811297"/>
            <a:ext cx="4829175" cy="3957344"/>
          </a:xfrm>
          <a:prstGeom prst="rect">
            <a:avLst/>
          </a:prstGeom>
          <a:noFill/>
          <a:ln w="9525">
            <a:noFill/>
          </a:ln>
          <a:effectLst>
            <a:softEdge rad="127000"/>
          </a:effectLst>
        </p:spPr>
      </p:pic>
      <p:sp>
        <p:nvSpPr>
          <p:cNvPr id="5" name="Text Box 4"/>
          <p:cNvSpPr txBox="1"/>
          <p:nvPr/>
        </p:nvSpPr>
        <p:spPr>
          <a:xfrm>
            <a:off x="13901420" y="7664450"/>
            <a:ext cx="4876800" cy="521970"/>
          </a:xfrm>
          <a:prstGeom prst="rect">
            <a:avLst/>
          </a:prstGeom>
          <a:noFill/>
        </p:spPr>
        <p:txBody>
          <a:bodyPr wrap="square" rtlCol="0">
            <a:spAutoFit/>
          </a:bodyPr>
          <a:lstStyle/>
          <a:p>
            <a:r>
              <a:rPr lang="en-US" sz="2800">
                <a:solidFill>
                  <a:schemeClr val="bg1"/>
                </a:solidFill>
              </a:rPr>
              <a:t>1</a:t>
            </a:r>
          </a:p>
        </p:txBody>
      </p:sp>
      <p:pic>
        <p:nvPicPr>
          <p:cNvPr id="7" name="Image 1" descr="preencoded.png">
            <a:extLst>
              <a:ext uri="{FF2B5EF4-FFF2-40B4-BE49-F238E27FC236}">
                <a16:creationId xmlns:a16="http://schemas.microsoft.com/office/drawing/2014/main" id="{2F21CFAD-C989-A152-AE64-01A75B0BA030}"/>
              </a:ext>
            </a:extLst>
          </p:cNvPr>
          <p:cNvPicPr>
            <a:picLocks noChangeAspect="1"/>
          </p:cNvPicPr>
          <p:nvPr/>
        </p:nvPicPr>
        <p:blipFill>
          <a:blip r:embed="rId4"/>
          <a:stretch>
            <a:fillRect/>
          </a:stretch>
        </p:blipFill>
        <p:spPr>
          <a:xfrm>
            <a:off x="14790420" y="43180"/>
            <a:ext cx="5486400" cy="82296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4" name="Text 1"/>
          <p:cNvSpPr/>
          <p:nvPr/>
        </p:nvSpPr>
        <p:spPr>
          <a:xfrm>
            <a:off x="2037993" y="742951"/>
            <a:ext cx="8661321" cy="1589842"/>
          </a:xfrm>
          <a:prstGeom prst="rect">
            <a:avLst/>
          </a:prstGeom>
          <a:noFill/>
        </p:spPr>
        <p:txBody>
          <a:bodyPr wrap="none" rtlCol="0" anchor="t"/>
          <a:lstStyle/>
          <a:p>
            <a:pPr marL="0" indent="0">
              <a:lnSpc>
                <a:spcPts val="5470"/>
              </a:lnSpc>
              <a:buNone/>
            </a:pPr>
            <a:r>
              <a:rPr lang="en-US" sz="4375" dirty="0">
                <a:solidFill>
                  <a:srgbClr val="AE8625"/>
                </a:solidFill>
                <a:latin typeface="Prata" pitchFamily="34" charset="0"/>
                <a:ea typeface="Prata" pitchFamily="34" charset="-122"/>
                <a:cs typeface="Prata" pitchFamily="34" charset="-120"/>
              </a:rPr>
              <a:t>Dynamic Testing  &amp;</a:t>
            </a:r>
          </a:p>
          <a:p>
            <a:pPr marL="0" indent="0">
              <a:lnSpc>
                <a:spcPts val="5470"/>
              </a:lnSpc>
              <a:buNone/>
            </a:pPr>
            <a:r>
              <a:rPr lang="en-US" sz="4375" dirty="0">
                <a:solidFill>
                  <a:srgbClr val="AE8625"/>
                </a:solidFill>
                <a:latin typeface="Prata" pitchFamily="34" charset="0"/>
                <a:ea typeface="Prata" pitchFamily="34" charset="-122"/>
                <a:cs typeface="Prata" pitchFamily="34" charset="-120"/>
              </a:rPr>
              <a:t>Debugging</a:t>
            </a:r>
          </a:p>
        </p:txBody>
      </p:sp>
      <p:sp>
        <p:nvSpPr>
          <p:cNvPr id="5" name="Text 2"/>
          <p:cNvSpPr/>
          <p:nvPr/>
        </p:nvSpPr>
        <p:spPr>
          <a:xfrm>
            <a:off x="2037993" y="2865953"/>
            <a:ext cx="5006221" cy="666512"/>
          </a:xfrm>
          <a:prstGeom prst="rect">
            <a:avLst/>
          </a:prstGeom>
          <a:noFill/>
        </p:spPr>
        <p:txBody>
          <a:bodyPr wrap="square" rtlCol="0" anchor="t"/>
          <a:lstStyle/>
          <a:p>
            <a:pPr marL="0" indent="0">
              <a:lnSpc>
                <a:spcPts val="2625"/>
              </a:lnSpc>
              <a:buNone/>
            </a:pPr>
            <a:r>
              <a:rPr lang="en-US" sz="1750" dirty="0">
                <a:solidFill>
                  <a:srgbClr val="CFCBBF"/>
                </a:solidFill>
                <a:latin typeface="Raleway" pitchFamily="34" charset="0"/>
                <a:ea typeface="Raleway" pitchFamily="34" charset="-122"/>
                <a:cs typeface="Raleway" pitchFamily="34" charset="-120"/>
              </a:rPr>
              <a:t>Comprehensive dynamic testing to catch runtime errors</a:t>
            </a:r>
            <a:endParaRPr lang="en-US" sz="1750" dirty="0"/>
          </a:p>
        </p:txBody>
      </p:sp>
      <p:sp>
        <p:nvSpPr>
          <p:cNvPr id="6" name="Text 3"/>
          <p:cNvSpPr/>
          <p:nvPr/>
        </p:nvSpPr>
        <p:spPr>
          <a:xfrm>
            <a:off x="2037993" y="3732371"/>
            <a:ext cx="5006221" cy="666512"/>
          </a:xfrm>
          <a:prstGeom prst="rect">
            <a:avLst/>
          </a:prstGeom>
          <a:noFill/>
        </p:spPr>
        <p:txBody>
          <a:bodyPr wrap="square" rtlCol="0" anchor="t"/>
          <a:lstStyle/>
          <a:p>
            <a:pPr marL="0" indent="0">
              <a:lnSpc>
                <a:spcPts val="2625"/>
              </a:lnSpc>
              <a:buNone/>
            </a:pPr>
            <a:r>
              <a:rPr lang="en-US" sz="1750" dirty="0">
                <a:solidFill>
                  <a:srgbClr val="CFCBBF"/>
                </a:solidFill>
                <a:latin typeface="Raleway" pitchFamily="34" charset="0"/>
                <a:ea typeface="Raleway" pitchFamily="34" charset="-122"/>
                <a:cs typeface="Raleway" pitchFamily="34" charset="-120"/>
              </a:rPr>
              <a:t>Thorough debugging process to isolate and fix issues</a:t>
            </a:r>
            <a:endParaRPr lang="en-US" sz="1750" dirty="0"/>
          </a:p>
        </p:txBody>
      </p:sp>
      <p:sp>
        <p:nvSpPr>
          <p:cNvPr id="7" name="Text 4"/>
          <p:cNvSpPr/>
          <p:nvPr/>
        </p:nvSpPr>
        <p:spPr>
          <a:xfrm>
            <a:off x="2037993" y="4598789"/>
            <a:ext cx="5006221" cy="666512"/>
          </a:xfrm>
          <a:prstGeom prst="rect">
            <a:avLst/>
          </a:prstGeom>
          <a:noFill/>
        </p:spPr>
        <p:txBody>
          <a:bodyPr wrap="square" rtlCol="0" anchor="t"/>
          <a:lstStyle/>
          <a:p>
            <a:pPr marL="0" indent="0">
              <a:lnSpc>
                <a:spcPts val="2625"/>
              </a:lnSpc>
              <a:buNone/>
            </a:pPr>
            <a:r>
              <a:rPr lang="en-US" sz="1750" dirty="0">
                <a:solidFill>
                  <a:srgbClr val="CFCBBF"/>
                </a:solidFill>
                <a:latin typeface="Raleway" pitchFamily="34" charset="0"/>
                <a:ea typeface="Raleway" pitchFamily="34" charset="-122"/>
                <a:cs typeface="Raleway" pitchFamily="34" charset="-120"/>
              </a:rPr>
              <a:t>Utilize debugger tools for step-by-step inspection</a:t>
            </a:r>
            <a:endParaRPr lang="en-US" sz="1750" dirty="0"/>
          </a:p>
        </p:txBody>
      </p:sp>
      <p:sp>
        <p:nvSpPr>
          <p:cNvPr id="8" name="Text 5"/>
          <p:cNvSpPr/>
          <p:nvPr/>
        </p:nvSpPr>
        <p:spPr>
          <a:xfrm>
            <a:off x="2037993" y="5465207"/>
            <a:ext cx="5006221" cy="333256"/>
          </a:xfrm>
          <a:prstGeom prst="rect">
            <a:avLst/>
          </a:prstGeom>
          <a:noFill/>
        </p:spPr>
        <p:txBody>
          <a:bodyPr wrap="none" rtlCol="0" anchor="t"/>
          <a:lstStyle/>
          <a:p>
            <a:pPr marL="0" indent="0">
              <a:lnSpc>
                <a:spcPts val="2625"/>
              </a:lnSpc>
              <a:buNone/>
            </a:pPr>
            <a:r>
              <a:rPr lang="en-US" sz="1750" dirty="0">
                <a:solidFill>
                  <a:srgbClr val="CFCBBF"/>
                </a:solidFill>
                <a:latin typeface="Raleway" pitchFamily="34" charset="0"/>
                <a:ea typeface="Raleway" pitchFamily="34" charset="-122"/>
                <a:cs typeface="Raleway" pitchFamily="34" charset="-120"/>
              </a:rPr>
              <a:t>Prioritize critical errors for quick resolution</a:t>
            </a:r>
            <a:endParaRPr lang="en-US" sz="1750" dirty="0"/>
          </a:p>
        </p:txBody>
      </p:sp>
      <p:pic>
        <p:nvPicPr>
          <p:cNvPr id="9" name="Image 1" descr="preencoded.png"/>
          <p:cNvPicPr>
            <a:picLocks noChangeAspect="1"/>
          </p:cNvPicPr>
          <p:nvPr/>
        </p:nvPicPr>
        <p:blipFill>
          <a:blip r:embed="rId4"/>
          <a:stretch>
            <a:fillRect/>
          </a:stretch>
        </p:blipFill>
        <p:spPr>
          <a:xfrm>
            <a:off x="8698230" y="2686228"/>
            <a:ext cx="5006221" cy="3425309"/>
          </a:xfrm>
          <a:prstGeom prst="rect">
            <a:avLst/>
          </a:prstGeom>
        </p:spPr>
      </p:pic>
      <p:sp>
        <p:nvSpPr>
          <p:cNvPr id="10" name="Text Box 9"/>
          <p:cNvSpPr txBox="1"/>
          <p:nvPr/>
        </p:nvSpPr>
        <p:spPr>
          <a:xfrm>
            <a:off x="6259830" y="7616190"/>
            <a:ext cx="4876800" cy="368300"/>
          </a:xfrm>
          <a:prstGeom prst="rect">
            <a:avLst/>
          </a:prstGeom>
          <a:noFill/>
        </p:spPr>
        <p:txBody>
          <a:bodyPr wrap="square" rtlCol="0">
            <a:spAutoFit/>
          </a:bodyPr>
          <a:lstStyle/>
          <a:p>
            <a:r>
              <a:rPr lang="en-US">
                <a:solidFill>
                  <a:schemeClr val="bg1"/>
                </a:solidFill>
              </a:rPr>
              <a:t>10</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4" name="Text 1"/>
          <p:cNvSpPr/>
          <p:nvPr/>
        </p:nvSpPr>
        <p:spPr>
          <a:xfrm>
            <a:off x="1681480" y="1141730"/>
            <a:ext cx="10910570" cy="2482850"/>
          </a:xfrm>
          <a:prstGeom prst="rect">
            <a:avLst/>
          </a:prstGeom>
          <a:noFill/>
        </p:spPr>
        <p:txBody>
          <a:bodyPr wrap="square" rtlCol="0" anchor="t"/>
          <a:lstStyle/>
          <a:p>
            <a:pPr marL="0" indent="0">
              <a:lnSpc>
                <a:spcPts val="5470"/>
              </a:lnSpc>
              <a:buNone/>
            </a:pPr>
            <a:r>
              <a:rPr lang="en-US" sz="4375" dirty="0">
                <a:solidFill>
                  <a:srgbClr val="AE8625"/>
                </a:solidFill>
                <a:latin typeface="Prata" pitchFamily="34" charset="0"/>
                <a:ea typeface="Prata" pitchFamily="34" charset="-122"/>
                <a:cs typeface="Prata" pitchFamily="34" charset="-120"/>
              </a:rPr>
              <a:t>Leveraging Compiler Warnings and Diagnostics</a:t>
            </a:r>
            <a:endParaRPr lang="en-US" sz="4375" dirty="0"/>
          </a:p>
        </p:txBody>
      </p:sp>
      <p:pic>
        <p:nvPicPr>
          <p:cNvPr id="5" name="Image 1" descr="preencoded.png"/>
          <p:cNvPicPr>
            <a:picLocks noChangeAspect="1"/>
          </p:cNvPicPr>
          <p:nvPr/>
        </p:nvPicPr>
        <p:blipFill>
          <a:blip r:embed="rId4"/>
          <a:stretch>
            <a:fillRect/>
          </a:stretch>
        </p:blipFill>
        <p:spPr>
          <a:xfrm>
            <a:off x="2318573" y="3791366"/>
            <a:ext cx="555427" cy="555427"/>
          </a:xfrm>
          <a:prstGeom prst="rect">
            <a:avLst/>
          </a:prstGeom>
        </p:spPr>
      </p:pic>
      <p:sp>
        <p:nvSpPr>
          <p:cNvPr id="6" name="Text 2"/>
          <p:cNvSpPr/>
          <p:nvPr/>
        </p:nvSpPr>
        <p:spPr>
          <a:xfrm>
            <a:off x="1967151" y="4582814"/>
            <a:ext cx="2777490" cy="644705"/>
          </a:xfrm>
          <a:prstGeom prst="rect">
            <a:avLst/>
          </a:prstGeom>
          <a:noFill/>
        </p:spPr>
        <p:txBody>
          <a:bodyPr wrap="none" rtlCol="0" anchor="t"/>
          <a:lstStyle/>
          <a:p>
            <a:pPr marL="0" indent="0" algn="l">
              <a:lnSpc>
                <a:spcPts val="2735"/>
              </a:lnSpc>
              <a:buNone/>
            </a:pPr>
            <a:r>
              <a:rPr lang="en-US" sz="2800" dirty="0">
                <a:solidFill>
                  <a:srgbClr val="AE8625"/>
                </a:solidFill>
                <a:latin typeface="Prata" pitchFamily="34" charset="0"/>
                <a:ea typeface="Prata" pitchFamily="34" charset="-122"/>
                <a:cs typeface="Prata" pitchFamily="34" charset="-120"/>
              </a:rPr>
              <a:t>Warnings</a:t>
            </a:r>
            <a:endParaRPr lang="en-US" sz="2800" dirty="0"/>
          </a:p>
        </p:txBody>
      </p:sp>
      <p:sp>
        <p:nvSpPr>
          <p:cNvPr id="7" name="Text 3"/>
          <p:cNvSpPr/>
          <p:nvPr/>
        </p:nvSpPr>
        <p:spPr>
          <a:xfrm>
            <a:off x="1607900" y="5353624"/>
            <a:ext cx="3497500" cy="1599626"/>
          </a:xfrm>
          <a:prstGeom prst="rect">
            <a:avLst/>
          </a:prstGeom>
          <a:noFill/>
        </p:spPr>
        <p:txBody>
          <a:bodyPr wrap="square" rtlCol="0" anchor="t"/>
          <a:lstStyle/>
          <a:p>
            <a:pPr marL="0" indent="0" algn="l">
              <a:lnSpc>
                <a:spcPts val="2625"/>
              </a:lnSpc>
              <a:buNone/>
            </a:pPr>
            <a:r>
              <a:rPr lang="en-US" sz="2800" dirty="0">
                <a:solidFill>
                  <a:srgbClr val="CFCBBF"/>
                </a:solidFill>
                <a:latin typeface="Raleway" pitchFamily="34" charset="0"/>
                <a:ea typeface="Raleway" pitchFamily="34" charset="-122"/>
                <a:cs typeface="Raleway" pitchFamily="34" charset="-120"/>
              </a:rPr>
              <a:t>Identify and address compiler-issued warnings early</a:t>
            </a:r>
            <a:endParaRPr lang="en-US" sz="2800" dirty="0"/>
          </a:p>
        </p:txBody>
      </p:sp>
      <p:pic>
        <p:nvPicPr>
          <p:cNvPr id="8" name="Image 2" descr="preencoded.png"/>
          <p:cNvPicPr>
            <a:picLocks noChangeAspect="1"/>
          </p:cNvPicPr>
          <p:nvPr/>
        </p:nvPicPr>
        <p:blipFill>
          <a:blip r:embed="rId5"/>
          <a:stretch>
            <a:fillRect/>
          </a:stretch>
        </p:blipFill>
        <p:spPr>
          <a:xfrm>
            <a:off x="6303426" y="3680201"/>
            <a:ext cx="555427" cy="555427"/>
          </a:xfrm>
          <a:prstGeom prst="rect">
            <a:avLst/>
          </a:prstGeom>
        </p:spPr>
      </p:pic>
      <p:sp>
        <p:nvSpPr>
          <p:cNvPr id="9" name="Text 4"/>
          <p:cNvSpPr/>
          <p:nvPr/>
        </p:nvSpPr>
        <p:spPr>
          <a:xfrm>
            <a:off x="5745182" y="4499491"/>
            <a:ext cx="2777490" cy="347186"/>
          </a:xfrm>
          <a:prstGeom prst="rect">
            <a:avLst/>
          </a:prstGeom>
          <a:noFill/>
        </p:spPr>
        <p:txBody>
          <a:bodyPr wrap="none" rtlCol="0" anchor="t"/>
          <a:lstStyle/>
          <a:p>
            <a:pPr marL="0" indent="0" algn="l">
              <a:lnSpc>
                <a:spcPts val="2735"/>
              </a:lnSpc>
              <a:buNone/>
            </a:pPr>
            <a:r>
              <a:rPr lang="en-US" sz="2800" dirty="0">
                <a:solidFill>
                  <a:srgbClr val="AE8625"/>
                </a:solidFill>
                <a:latin typeface="Prata" pitchFamily="34" charset="0"/>
                <a:ea typeface="Prata" pitchFamily="34" charset="-122"/>
                <a:cs typeface="Prata" pitchFamily="34" charset="-120"/>
              </a:rPr>
              <a:t>Diagnostics</a:t>
            </a:r>
            <a:endParaRPr lang="en-US" sz="2800" dirty="0"/>
          </a:p>
        </p:txBody>
      </p:sp>
      <p:sp>
        <p:nvSpPr>
          <p:cNvPr id="10" name="Text 5"/>
          <p:cNvSpPr/>
          <p:nvPr/>
        </p:nvSpPr>
        <p:spPr>
          <a:xfrm>
            <a:off x="5465645" y="5327094"/>
            <a:ext cx="3296007" cy="1212652"/>
          </a:xfrm>
          <a:prstGeom prst="rect">
            <a:avLst/>
          </a:prstGeom>
          <a:noFill/>
        </p:spPr>
        <p:txBody>
          <a:bodyPr wrap="square" rtlCol="0" anchor="t"/>
          <a:lstStyle/>
          <a:p>
            <a:pPr marL="0" indent="0" algn="l">
              <a:lnSpc>
                <a:spcPts val="2625"/>
              </a:lnSpc>
              <a:buNone/>
            </a:pPr>
            <a:r>
              <a:rPr lang="en-US" sz="2800" dirty="0">
                <a:solidFill>
                  <a:srgbClr val="CFCBBF"/>
                </a:solidFill>
                <a:latin typeface="Raleway" pitchFamily="34" charset="0"/>
                <a:ea typeface="Raleway" pitchFamily="34" charset="-122"/>
                <a:cs typeface="Raleway" pitchFamily="34" charset="-120"/>
              </a:rPr>
              <a:t>Utilize detailed error messages to pinpoint issues</a:t>
            </a:r>
            <a:endParaRPr lang="en-US" sz="2800" dirty="0"/>
          </a:p>
        </p:txBody>
      </p:sp>
      <p:pic>
        <p:nvPicPr>
          <p:cNvPr id="11" name="Image 3" descr="preencoded.png"/>
          <p:cNvPicPr>
            <a:picLocks noChangeAspect="1"/>
          </p:cNvPicPr>
          <p:nvPr/>
        </p:nvPicPr>
        <p:blipFill>
          <a:blip r:embed="rId6"/>
          <a:stretch>
            <a:fillRect/>
          </a:stretch>
        </p:blipFill>
        <p:spPr>
          <a:xfrm>
            <a:off x="10330039" y="3680200"/>
            <a:ext cx="555427" cy="555427"/>
          </a:xfrm>
          <a:prstGeom prst="rect">
            <a:avLst/>
          </a:prstGeom>
        </p:spPr>
      </p:pic>
      <p:sp>
        <p:nvSpPr>
          <p:cNvPr id="12" name="Text 6"/>
          <p:cNvSpPr/>
          <p:nvPr/>
        </p:nvSpPr>
        <p:spPr>
          <a:xfrm>
            <a:off x="9814560" y="4557980"/>
            <a:ext cx="2777490" cy="347186"/>
          </a:xfrm>
          <a:prstGeom prst="rect">
            <a:avLst/>
          </a:prstGeom>
          <a:noFill/>
        </p:spPr>
        <p:txBody>
          <a:bodyPr wrap="none" rtlCol="0" anchor="t"/>
          <a:lstStyle/>
          <a:p>
            <a:pPr marL="0" indent="0" algn="l">
              <a:lnSpc>
                <a:spcPts val="2735"/>
              </a:lnSpc>
              <a:buNone/>
            </a:pPr>
            <a:r>
              <a:rPr lang="en-US" sz="2800" dirty="0">
                <a:solidFill>
                  <a:srgbClr val="AE8625"/>
                </a:solidFill>
                <a:latin typeface="Prata" pitchFamily="34" charset="0"/>
                <a:ea typeface="Prata" pitchFamily="34" charset="-122"/>
                <a:cs typeface="Prata" pitchFamily="34" charset="-120"/>
              </a:rPr>
              <a:t>Debugging</a:t>
            </a:r>
            <a:endParaRPr lang="en-US" sz="2800" dirty="0"/>
          </a:p>
        </p:txBody>
      </p:sp>
      <p:sp>
        <p:nvSpPr>
          <p:cNvPr id="13" name="Text 7"/>
          <p:cNvSpPr/>
          <p:nvPr/>
        </p:nvSpPr>
        <p:spPr>
          <a:xfrm>
            <a:off x="9296400" y="5327094"/>
            <a:ext cx="3296007" cy="1760776"/>
          </a:xfrm>
          <a:prstGeom prst="rect">
            <a:avLst/>
          </a:prstGeom>
          <a:noFill/>
        </p:spPr>
        <p:txBody>
          <a:bodyPr wrap="square" rtlCol="0" anchor="t"/>
          <a:lstStyle/>
          <a:p>
            <a:pPr marL="0" indent="0" algn="l">
              <a:lnSpc>
                <a:spcPts val="2625"/>
              </a:lnSpc>
              <a:buNone/>
            </a:pPr>
            <a:r>
              <a:rPr lang="en-US" sz="2800" dirty="0">
                <a:solidFill>
                  <a:srgbClr val="CFCBBF"/>
                </a:solidFill>
                <a:latin typeface="Raleway" pitchFamily="34" charset="0"/>
                <a:ea typeface="Raleway" pitchFamily="34" charset="-122"/>
                <a:cs typeface="Raleway" pitchFamily="34" charset="-120"/>
              </a:rPr>
              <a:t>Leverage debugger tools to understand compiler behavior</a:t>
            </a:r>
            <a:endParaRPr lang="en-US" sz="2800" dirty="0"/>
          </a:p>
        </p:txBody>
      </p:sp>
      <p:sp>
        <p:nvSpPr>
          <p:cNvPr id="14" name="Text Box 13"/>
          <p:cNvSpPr txBox="1"/>
          <p:nvPr/>
        </p:nvSpPr>
        <p:spPr>
          <a:xfrm>
            <a:off x="6581140" y="7686675"/>
            <a:ext cx="4876800" cy="368300"/>
          </a:xfrm>
          <a:prstGeom prst="rect">
            <a:avLst/>
          </a:prstGeom>
          <a:noFill/>
        </p:spPr>
        <p:txBody>
          <a:bodyPr wrap="square" rtlCol="0">
            <a:spAutoFit/>
          </a:bodyPr>
          <a:lstStyle/>
          <a:p>
            <a:r>
              <a:rPr lang="en-US">
                <a:solidFill>
                  <a:schemeClr val="bg1"/>
                </a:solidFill>
              </a:rPr>
              <a:t>11</a:t>
            </a:r>
          </a:p>
        </p:txBody>
      </p:sp>
      <p:pic>
        <p:nvPicPr>
          <p:cNvPr id="15" name="Image 1" descr="preencoded.png">
            <a:extLst>
              <a:ext uri="{FF2B5EF4-FFF2-40B4-BE49-F238E27FC236}">
                <a16:creationId xmlns:a16="http://schemas.microsoft.com/office/drawing/2014/main" id="{C168387B-CDF7-1942-0E61-45903B261360}"/>
              </a:ext>
            </a:extLst>
          </p:cNvPr>
          <p:cNvPicPr>
            <a:picLocks noChangeAspect="1"/>
          </p:cNvPicPr>
          <p:nvPr/>
        </p:nvPicPr>
        <p:blipFill>
          <a:blip r:embed="rId7"/>
          <a:stretch>
            <a:fillRect/>
          </a:stretch>
        </p:blipFill>
        <p:spPr>
          <a:xfrm>
            <a:off x="99179" y="8966974"/>
            <a:ext cx="5006221" cy="3425309"/>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750" fill="hold"/>
                                        <p:tgtEl>
                                          <p:spTgt spid="4"/>
                                        </p:tgtEl>
                                        <p:attrNameLst>
                                          <p:attrName>ppt_x</p:attrName>
                                        </p:attrNameLst>
                                      </p:cBhvr>
                                      <p:tavLst>
                                        <p:tav tm="0">
                                          <p:val>
                                            <p:strVal val="#ppt_x"/>
                                          </p:val>
                                        </p:tav>
                                        <p:tav tm="100000">
                                          <p:val>
                                            <p:strVal val="#ppt_x"/>
                                          </p:val>
                                        </p:tav>
                                      </p:tavLst>
                                    </p:anim>
                                    <p:anim calcmode="lin" valueType="num">
                                      <p:cBhvr additive="base">
                                        <p:cTn id="8" dur="750" fill="hold"/>
                                        <p:tgtEl>
                                          <p:spTgt spid="4"/>
                                        </p:tgtEl>
                                        <p:attrNameLst>
                                          <p:attrName>ppt_y</p:attrName>
                                        </p:attrNameLst>
                                      </p:cBhvr>
                                      <p:tavLst>
                                        <p:tav tm="0">
                                          <p:val>
                                            <p:strVal val="0-#ppt_h/2"/>
                                          </p:val>
                                        </p:tav>
                                        <p:tav tm="100000">
                                          <p:val>
                                            <p:strVal val="#ppt_y"/>
                                          </p:val>
                                        </p:tav>
                                      </p:tavLst>
                                    </p:anim>
                                  </p:childTnLst>
                                </p:cTn>
                              </p:par>
                            </p:childTnLst>
                          </p:cTn>
                        </p:par>
                        <p:par>
                          <p:cTn id="9" fill="hold">
                            <p:stCondLst>
                              <p:cond delay="750"/>
                            </p:stCondLst>
                            <p:childTnLst>
                              <p:par>
                                <p:cTn id="10" presetID="2" presetClass="entr" presetSubtype="8"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750" fill="hold"/>
                                        <p:tgtEl>
                                          <p:spTgt spid="7"/>
                                        </p:tgtEl>
                                        <p:attrNameLst>
                                          <p:attrName>ppt_x</p:attrName>
                                        </p:attrNameLst>
                                      </p:cBhvr>
                                      <p:tavLst>
                                        <p:tav tm="0">
                                          <p:val>
                                            <p:strVal val="0-#ppt_w/2"/>
                                          </p:val>
                                        </p:tav>
                                        <p:tav tm="100000">
                                          <p:val>
                                            <p:strVal val="#ppt_x"/>
                                          </p:val>
                                        </p:tav>
                                      </p:tavLst>
                                    </p:anim>
                                    <p:anim calcmode="lin" valueType="num">
                                      <p:cBhvr additive="base">
                                        <p:cTn id="13" dur="750" fill="hold"/>
                                        <p:tgtEl>
                                          <p:spTgt spid="7"/>
                                        </p:tgtEl>
                                        <p:attrNameLst>
                                          <p:attrName>ppt_y</p:attrName>
                                        </p:attrNameLst>
                                      </p:cBhvr>
                                      <p:tavLst>
                                        <p:tav tm="0">
                                          <p:val>
                                            <p:strVal val="#ppt_y"/>
                                          </p:val>
                                        </p:tav>
                                        <p:tav tm="100000">
                                          <p:val>
                                            <p:strVal val="#ppt_y"/>
                                          </p:val>
                                        </p:tav>
                                      </p:tavLst>
                                    </p:anim>
                                  </p:childTnLst>
                                </p:cTn>
                              </p:par>
                              <p:par>
                                <p:cTn id="14" presetID="2" presetClass="entr" presetSubtype="8" fill="hold" nodeType="withEffect">
                                  <p:stCondLst>
                                    <p:cond delay="0"/>
                                  </p:stCondLst>
                                  <p:childTnLst>
                                    <p:set>
                                      <p:cBhvr>
                                        <p:cTn id="15" dur="1" fill="hold">
                                          <p:stCondLst>
                                            <p:cond delay="0"/>
                                          </p:stCondLst>
                                        </p:cTn>
                                        <p:tgtEl>
                                          <p:spTgt spid="5"/>
                                        </p:tgtEl>
                                        <p:attrNameLst>
                                          <p:attrName>style.visibility</p:attrName>
                                        </p:attrNameLst>
                                      </p:cBhvr>
                                      <p:to>
                                        <p:strVal val="visible"/>
                                      </p:to>
                                    </p:set>
                                    <p:anim calcmode="lin" valueType="num">
                                      <p:cBhvr additive="base">
                                        <p:cTn id="16" dur="750" fill="hold"/>
                                        <p:tgtEl>
                                          <p:spTgt spid="5"/>
                                        </p:tgtEl>
                                        <p:attrNameLst>
                                          <p:attrName>ppt_x</p:attrName>
                                        </p:attrNameLst>
                                      </p:cBhvr>
                                      <p:tavLst>
                                        <p:tav tm="0">
                                          <p:val>
                                            <p:strVal val="0-#ppt_w/2"/>
                                          </p:val>
                                        </p:tav>
                                        <p:tav tm="100000">
                                          <p:val>
                                            <p:strVal val="#ppt_x"/>
                                          </p:val>
                                        </p:tav>
                                      </p:tavLst>
                                    </p:anim>
                                    <p:anim calcmode="lin" valueType="num">
                                      <p:cBhvr additive="base">
                                        <p:cTn id="17" dur="750" fill="hold"/>
                                        <p:tgtEl>
                                          <p:spTgt spid="5"/>
                                        </p:tgtEl>
                                        <p:attrNameLst>
                                          <p:attrName>ppt_y</p:attrName>
                                        </p:attrNameLst>
                                      </p:cBhvr>
                                      <p:tavLst>
                                        <p:tav tm="0">
                                          <p:val>
                                            <p:strVal val="#ppt_y"/>
                                          </p:val>
                                        </p:tav>
                                        <p:tav tm="100000">
                                          <p:val>
                                            <p:strVal val="#ppt_y"/>
                                          </p:val>
                                        </p:tav>
                                      </p:tavLst>
                                    </p:anim>
                                  </p:childTnLst>
                                </p:cTn>
                              </p:par>
                              <p:par>
                                <p:cTn id="18" presetID="2" presetClass="entr" presetSubtype="8" fill="hold" grpId="0" nodeType="withEffect">
                                  <p:stCondLst>
                                    <p:cond delay="0"/>
                                  </p:stCondLst>
                                  <p:childTnLst>
                                    <p:set>
                                      <p:cBhvr>
                                        <p:cTn id="19" dur="1" fill="hold">
                                          <p:stCondLst>
                                            <p:cond delay="0"/>
                                          </p:stCondLst>
                                        </p:cTn>
                                        <p:tgtEl>
                                          <p:spTgt spid="6"/>
                                        </p:tgtEl>
                                        <p:attrNameLst>
                                          <p:attrName>style.visibility</p:attrName>
                                        </p:attrNameLst>
                                      </p:cBhvr>
                                      <p:to>
                                        <p:strVal val="visible"/>
                                      </p:to>
                                    </p:set>
                                    <p:anim calcmode="lin" valueType="num">
                                      <p:cBhvr additive="base">
                                        <p:cTn id="20" dur="750" fill="hold"/>
                                        <p:tgtEl>
                                          <p:spTgt spid="6"/>
                                        </p:tgtEl>
                                        <p:attrNameLst>
                                          <p:attrName>ppt_x</p:attrName>
                                        </p:attrNameLst>
                                      </p:cBhvr>
                                      <p:tavLst>
                                        <p:tav tm="0">
                                          <p:val>
                                            <p:strVal val="0-#ppt_w/2"/>
                                          </p:val>
                                        </p:tav>
                                        <p:tav tm="100000">
                                          <p:val>
                                            <p:strVal val="#ppt_x"/>
                                          </p:val>
                                        </p:tav>
                                      </p:tavLst>
                                    </p:anim>
                                    <p:anim calcmode="lin" valueType="num">
                                      <p:cBhvr additive="base">
                                        <p:cTn id="21" dur="750" fill="hold"/>
                                        <p:tgtEl>
                                          <p:spTgt spid="6"/>
                                        </p:tgtEl>
                                        <p:attrNameLst>
                                          <p:attrName>ppt_y</p:attrName>
                                        </p:attrNameLst>
                                      </p:cBhvr>
                                      <p:tavLst>
                                        <p:tav tm="0">
                                          <p:val>
                                            <p:strVal val="#ppt_y"/>
                                          </p:val>
                                        </p:tav>
                                        <p:tav tm="100000">
                                          <p:val>
                                            <p:strVal val="#ppt_y"/>
                                          </p:val>
                                        </p:tav>
                                      </p:tavLst>
                                    </p:anim>
                                  </p:childTnLst>
                                </p:cTn>
                              </p:par>
                              <p:par>
                                <p:cTn id="22" presetID="2" presetClass="entr" presetSubtype="2" fill="hold" nodeType="withEffect">
                                  <p:stCondLst>
                                    <p:cond delay="0"/>
                                  </p:stCondLst>
                                  <p:childTnLst>
                                    <p:set>
                                      <p:cBhvr>
                                        <p:cTn id="23" dur="1" fill="hold">
                                          <p:stCondLst>
                                            <p:cond delay="0"/>
                                          </p:stCondLst>
                                        </p:cTn>
                                        <p:tgtEl>
                                          <p:spTgt spid="11"/>
                                        </p:tgtEl>
                                        <p:attrNameLst>
                                          <p:attrName>style.visibility</p:attrName>
                                        </p:attrNameLst>
                                      </p:cBhvr>
                                      <p:to>
                                        <p:strVal val="visible"/>
                                      </p:to>
                                    </p:set>
                                    <p:anim calcmode="lin" valueType="num">
                                      <p:cBhvr additive="base">
                                        <p:cTn id="24" dur="750" fill="hold"/>
                                        <p:tgtEl>
                                          <p:spTgt spid="11"/>
                                        </p:tgtEl>
                                        <p:attrNameLst>
                                          <p:attrName>ppt_x</p:attrName>
                                        </p:attrNameLst>
                                      </p:cBhvr>
                                      <p:tavLst>
                                        <p:tav tm="0">
                                          <p:val>
                                            <p:strVal val="1+#ppt_w/2"/>
                                          </p:val>
                                        </p:tav>
                                        <p:tav tm="100000">
                                          <p:val>
                                            <p:strVal val="#ppt_x"/>
                                          </p:val>
                                        </p:tav>
                                      </p:tavLst>
                                    </p:anim>
                                    <p:anim calcmode="lin" valueType="num">
                                      <p:cBhvr additive="base">
                                        <p:cTn id="25" dur="750" fill="hold"/>
                                        <p:tgtEl>
                                          <p:spTgt spid="11"/>
                                        </p:tgtEl>
                                        <p:attrNameLst>
                                          <p:attrName>ppt_y</p:attrName>
                                        </p:attrNameLst>
                                      </p:cBhvr>
                                      <p:tavLst>
                                        <p:tav tm="0">
                                          <p:val>
                                            <p:strVal val="#ppt_y"/>
                                          </p:val>
                                        </p:tav>
                                        <p:tav tm="100000">
                                          <p:val>
                                            <p:strVal val="#ppt_y"/>
                                          </p:val>
                                        </p:tav>
                                      </p:tavLst>
                                    </p:anim>
                                  </p:childTnLst>
                                </p:cTn>
                              </p:par>
                              <p:par>
                                <p:cTn id="26" presetID="2" presetClass="entr" presetSubtype="2" fill="hold" grpId="0" nodeType="withEffect">
                                  <p:stCondLst>
                                    <p:cond delay="0"/>
                                  </p:stCondLst>
                                  <p:childTnLst>
                                    <p:set>
                                      <p:cBhvr>
                                        <p:cTn id="27" dur="1" fill="hold">
                                          <p:stCondLst>
                                            <p:cond delay="0"/>
                                          </p:stCondLst>
                                        </p:cTn>
                                        <p:tgtEl>
                                          <p:spTgt spid="12"/>
                                        </p:tgtEl>
                                        <p:attrNameLst>
                                          <p:attrName>style.visibility</p:attrName>
                                        </p:attrNameLst>
                                      </p:cBhvr>
                                      <p:to>
                                        <p:strVal val="visible"/>
                                      </p:to>
                                    </p:set>
                                    <p:anim calcmode="lin" valueType="num">
                                      <p:cBhvr additive="base">
                                        <p:cTn id="28" dur="750" fill="hold"/>
                                        <p:tgtEl>
                                          <p:spTgt spid="12"/>
                                        </p:tgtEl>
                                        <p:attrNameLst>
                                          <p:attrName>ppt_x</p:attrName>
                                        </p:attrNameLst>
                                      </p:cBhvr>
                                      <p:tavLst>
                                        <p:tav tm="0">
                                          <p:val>
                                            <p:strVal val="1+#ppt_w/2"/>
                                          </p:val>
                                        </p:tav>
                                        <p:tav tm="100000">
                                          <p:val>
                                            <p:strVal val="#ppt_x"/>
                                          </p:val>
                                        </p:tav>
                                      </p:tavLst>
                                    </p:anim>
                                    <p:anim calcmode="lin" valueType="num">
                                      <p:cBhvr additive="base">
                                        <p:cTn id="29" dur="750" fill="hold"/>
                                        <p:tgtEl>
                                          <p:spTgt spid="12"/>
                                        </p:tgtEl>
                                        <p:attrNameLst>
                                          <p:attrName>ppt_y</p:attrName>
                                        </p:attrNameLst>
                                      </p:cBhvr>
                                      <p:tavLst>
                                        <p:tav tm="0">
                                          <p:val>
                                            <p:strVal val="#ppt_y"/>
                                          </p:val>
                                        </p:tav>
                                        <p:tav tm="100000">
                                          <p:val>
                                            <p:strVal val="#ppt_y"/>
                                          </p:val>
                                        </p:tav>
                                      </p:tavLst>
                                    </p:anim>
                                  </p:childTnLst>
                                </p:cTn>
                              </p:par>
                              <p:par>
                                <p:cTn id="30" presetID="2" presetClass="entr" presetSubtype="2" fill="hold" grpId="0" nodeType="withEffect">
                                  <p:stCondLst>
                                    <p:cond delay="0"/>
                                  </p:stCondLst>
                                  <p:childTnLst>
                                    <p:set>
                                      <p:cBhvr>
                                        <p:cTn id="31" dur="1" fill="hold">
                                          <p:stCondLst>
                                            <p:cond delay="0"/>
                                          </p:stCondLst>
                                        </p:cTn>
                                        <p:tgtEl>
                                          <p:spTgt spid="13"/>
                                        </p:tgtEl>
                                        <p:attrNameLst>
                                          <p:attrName>style.visibility</p:attrName>
                                        </p:attrNameLst>
                                      </p:cBhvr>
                                      <p:to>
                                        <p:strVal val="visible"/>
                                      </p:to>
                                    </p:set>
                                    <p:anim calcmode="lin" valueType="num">
                                      <p:cBhvr additive="base">
                                        <p:cTn id="32" dur="750" fill="hold"/>
                                        <p:tgtEl>
                                          <p:spTgt spid="13"/>
                                        </p:tgtEl>
                                        <p:attrNameLst>
                                          <p:attrName>ppt_x</p:attrName>
                                        </p:attrNameLst>
                                      </p:cBhvr>
                                      <p:tavLst>
                                        <p:tav tm="0">
                                          <p:val>
                                            <p:strVal val="1+#ppt_w/2"/>
                                          </p:val>
                                        </p:tav>
                                        <p:tav tm="100000">
                                          <p:val>
                                            <p:strVal val="#ppt_x"/>
                                          </p:val>
                                        </p:tav>
                                      </p:tavLst>
                                    </p:anim>
                                    <p:anim calcmode="lin" valueType="num">
                                      <p:cBhvr additive="base">
                                        <p:cTn id="33" dur="750" fill="hold"/>
                                        <p:tgtEl>
                                          <p:spTgt spid="13"/>
                                        </p:tgtEl>
                                        <p:attrNameLst>
                                          <p:attrName>ppt_y</p:attrName>
                                        </p:attrNameLst>
                                      </p:cBhvr>
                                      <p:tavLst>
                                        <p:tav tm="0">
                                          <p:val>
                                            <p:strVal val="#ppt_y"/>
                                          </p:val>
                                        </p:tav>
                                        <p:tav tm="100000">
                                          <p:val>
                                            <p:strVal val="#ppt_y"/>
                                          </p:val>
                                        </p:tav>
                                      </p:tavLst>
                                    </p:anim>
                                  </p:childTnLst>
                                </p:cTn>
                              </p:par>
                              <p:par>
                                <p:cTn id="34" presetID="2" presetClass="entr" presetSubtype="4" fill="hold" nodeType="withEffect">
                                  <p:stCondLst>
                                    <p:cond delay="0"/>
                                  </p:stCondLst>
                                  <p:childTnLst>
                                    <p:set>
                                      <p:cBhvr>
                                        <p:cTn id="35" dur="1" fill="hold">
                                          <p:stCondLst>
                                            <p:cond delay="0"/>
                                          </p:stCondLst>
                                        </p:cTn>
                                        <p:tgtEl>
                                          <p:spTgt spid="8"/>
                                        </p:tgtEl>
                                        <p:attrNameLst>
                                          <p:attrName>style.visibility</p:attrName>
                                        </p:attrNameLst>
                                      </p:cBhvr>
                                      <p:to>
                                        <p:strVal val="visible"/>
                                      </p:to>
                                    </p:set>
                                    <p:anim calcmode="lin" valueType="num">
                                      <p:cBhvr additive="base">
                                        <p:cTn id="36" dur="750" fill="hold"/>
                                        <p:tgtEl>
                                          <p:spTgt spid="8"/>
                                        </p:tgtEl>
                                        <p:attrNameLst>
                                          <p:attrName>ppt_x</p:attrName>
                                        </p:attrNameLst>
                                      </p:cBhvr>
                                      <p:tavLst>
                                        <p:tav tm="0">
                                          <p:val>
                                            <p:strVal val="#ppt_x"/>
                                          </p:val>
                                        </p:tav>
                                        <p:tav tm="100000">
                                          <p:val>
                                            <p:strVal val="#ppt_x"/>
                                          </p:val>
                                        </p:tav>
                                      </p:tavLst>
                                    </p:anim>
                                    <p:anim calcmode="lin" valueType="num">
                                      <p:cBhvr additive="base">
                                        <p:cTn id="37" dur="750" fill="hold"/>
                                        <p:tgtEl>
                                          <p:spTgt spid="8"/>
                                        </p:tgtEl>
                                        <p:attrNameLst>
                                          <p:attrName>ppt_y</p:attrName>
                                        </p:attrNameLst>
                                      </p:cBhvr>
                                      <p:tavLst>
                                        <p:tav tm="0">
                                          <p:val>
                                            <p:strVal val="1+#ppt_h/2"/>
                                          </p:val>
                                        </p:tav>
                                        <p:tav tm="100000">
                                          <p:val>
                                            <p:strVal val="#ppt_y"/>
                                          </p:val>
                                        </p:tav>
                                      </p:tavLst>
                                    </p:anim>
                                  </p:childTnLst>
                                </p:cTn>
                              </p:par>
                              <p:par>
                                <p:cTn id="38" presetID="2" presetClass="entr" presetSubtype="4" fill="hold" grpId="0" nodeType="withEffect">
                                  <p:stCondLst>
                                    <p:cond delay="0"/>
                                  </p:stCondLst>
                                  <p:childTnLst>
                                    <p:set>
                                      <p:cBhvr>
                                        <p:cTn id="39" dur="1" fill="hold">
                                          <p:stCondLst>
                                            <p:cond delay="0"/>
                                          </p:stCondLst>
                                        </p:cTn>
                                        <p:tgtEl>
                                          <p:spTgt spid="9"/>
                                        </p:tgtEl>
                                        <p:attrNameLst>
                                          <p:attrName>style.visibility</p:attrName>
                                        </p:attrNameLst>
                                      </p:cBhvr>
                                      <p:to>
                                        <p:strVal val="visible"/>
                                      </p:to>
                                    </p:set>
                                    <p:anim calcmode="lin" valueType="num">
                                      <p:cBhvr additive="base">
                                        <p:cTn id="40" dur="750" fill="hold"/>
                                        <p:tgtEl>
                                          <p:spTgt spid="9"/>
                                        </p:tgtEl>
                                        <p:attrNameLst>
                                          <p:attrName>ppt_x</p:attrName>
                                        </p:attrNameLst>
                                      </p:cBhvr>
                                      <p:tavLst>
                                        <p:tav tm="0">
                                          <p:val>
                                            <p:strVal val="#ppt_x"/>
                                          </p:val>
                                        </p:tav>
                                        <p:tav tm="100000">
                                          <p:val>
                                            <p:strVal val="#ppt_x"/>
                                          </p:val>
                                        </p:tav>
                                      </p:tavLst>
                                    </p:anim>
                                    <p:anim calcmode="lin" valueType="num">
                                      <p:cBhvr additive="base">
                                        <p:cTn id="41" dur="750" fill="hold"/>
                                        <p:tgtEl>
                                          <p:spTgt spid="9"/>
                                        </p:tgtEl>
                                        <p:attrNameLst>
                                          <p:attrName>ppt_y</p:attrName>
                                        </p:attrNameLst>
                                      </p:cBhvr>
                                      <p:tavLst>
                                        <p:tav tm="0">
                                          <p:val>
                                            <p:strVal val="1+#ppt_h/2"/>
                                          </p:val>
                                        </p:tav>
                                        <p:tav tm="100000">
                                          <p:val>
                                            <p:strVal val="#ppt_y"/>
                                          </p:val>
                                        </p:tav>
                                      </p:tavLst>
                                    </p:anim>
                                  </p:childTnLst>
                                </p:cTn>
                              </p:par>
                              <p:par>
                                <p:cTn id="42" presetID="2" presetClass="entr" presetSubtype="4" fill="hold" grpId="0" nodeType="withEffect">
                                  <p:stCondLst>
                                    <p:cond delay="0"/>
                                  </p:stCondLst>
                                  <p:childTnLst>
                                    <p:set>
                                      <p:cBhvr>
                                        <p:cTn id="43" dur="1" fill="hold">
                                          <p:stCondLst>
                                            <p:cond delay="0"/>
                                          </p:stCondLst>
                                        </p:cTn>
                                        <p:tgtEl>
                                          <p:spTgt spid="10"/>
                                        </p:tgtEl>
                                        <p:attrNameLst>
                                          <p:attrName>style.visibility</p:attrName>
                                        </p:attrNameLst>
                                      </p:cBhvr>
                                      <p:to>
                                        <p:strVal val="visible"/>
                                      </p:to>
                                    </p:set>
                                    <p:anim calcmode="lin" valueType="num">
                                      <p:cBhvr additive="base">
                                        <p:cTn id="44" dur="750" fill="hold"/>
                                        <p:tgtEl>
                                          <p:spTgt spid="10"/>
                                        </p:tgtEl>
                                        <p:attrNameLst>
                                          <p:attrName>ppt_x</p:attrName>
                                        </p:attrNameLst>
                                      </p:cBhvr>
                                      <p:tavLst>
                                        <p:tav tm="0">
                                          <p:val>
                                            <p:strVal val="#ppt_x"/>
                                          </p:val>
                                        </p:tav>
                                        <p:tav tm="100000">
                                          <p:val>
                                            <p:strVal val="#ppt_x"/>
                                          </p:val>
                                        </p:tav>
                                      </p:tavLst>
                                    </p:anim>
                                    <p:anim calcmode="lin" valueType="num">
                                      <p:cBhvr additive="base">
                                        <p:cTn id="45" dur="75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7" grpId="0"/>
      <p:bldP spid="9" grpId="0"/>
      <p:bldP spid="10" grpId="0"/>
      <p:bldP spid="12" grpId="0"/>
      <p:bldP spid="1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4" name="Text 1"/>
          <p:cNvSpPr/>
          <p:nvPr/>
        </p:nvSpPr>
        <p:spPr>
          <a:xfrm>
            <a:off x="2037993" y="2091571"/>
            <a:ext cx="10554414" cy="1388745"/>
          </a:xfrm>
          <a:prstGeom prst="rect">
            <a:avLst/>
          </a:prstGeom>
          <a:noFill/>
        </p:spPr>
        <p:txBody>
          <a:bodyPr wrap="square" rtlCol="0" anchor="t"/>
          <a:lstStyle/>
          <a:p>
            <a:pPr marL="0" indent="0">
              <a:lnSpc>
                <a:spcPts val="5470"/>
              </a:lnSpc>
              <a:buNone/>
            </a:pPr>
            <a:r>
              <a:rPr lang="en-US" sz="4375" dirty="0">
                <a:solidFill>
                  <a:srgbClr val="AE8625"/>
                </a:solidFill>
                <a:latin typeface="Prata" pitchFamily="34" charset="0"/>
                <a:ea typeface="Prata" pitchFamily="34" charset="-122"/>
                <a:cs typeface="Prata" pitchFamily="34" charset="-120"/>
              </a:rPr>
              <a:t>Integrating Third-Party Error Detection Tools</a:t>
            </a:r>
            <a:endParaRPr lang="en-US" sz="4375" dirty="0"/>
          </a:p>
        </p:txBody>
      </p:sp>
      <p:sp>
        <p:nvSpPr>
          <p:cNvPr id="5" name="Text 2"/>
          <p:cNvSpPr/>
          <p:nvPr/>
        </p:nvSpPr>
        <p:spPr>
          <a:xfrm>
            <a:off x="2037993" y="3862150"/>
            <a:ext cx="2915722" cy="347186"/>
          </a:xfrm>
          <a:prstGeom prst="rect">
            <a:avLst/>
          </a:prstGeom>
          <a:noFill/>
        </p:spPr>
        <p:txBody>
          <a:bodyPr wrap="none" rtlCol="0" anchor="t"/>
          <a:lstStyle/>
          <a:p>
            <a:pPr marL="0" indent="0">
              <a:lnSpc>
                <a:spcPts val="2735"/>
              </a:lnSpc>
              <a:buNone/>
            </a:pPr>
            <a:r>
              <a:rPr lang="en-US" sz="2800" dirty="0">
                <a:solidFill>
                  <a:srgbClr val="AE8625"/>
                </a:solidFill>
                <a:latin typeface="Prata" pitchFamily="34" charset="0"/>
                <a:ea typeface="Prata" pitchFamily="34" charset="-122"/>
                <a:cs typeface="Prata" pitchFamily="34" charset="-120"/>
              </a:rPr>
              <a:t>Static Code Analyzers</a:t>
            </a:r>
            <a:endParaRPr lang="en-US" sz="2800" dirty="0"/>
          </a:p>
        </p:txBody>
      </p:sp>
      <p:sp>
        <p:nvSpPr>
          <p:cNvPr id="6" name="Text 3"/>
          <p:cNvSpPr/>
          <p:nvPr/>
        </p:nvSpPr>
        <p:spPr>
          <a:xfrm>
            <a:off x="1352551" y="4901446"/>
            <a:ext cx="5691664" cy="2636044"/>
          </a:xfrm>
          <a:prstGeom prst="rect">
            <a:avLst/>
          </a:prstGeom>
          <a:noFill/>
        </p:spPr>
        <p:txBody>
          <a:bodyPr wrap="square" rtlCol="0" anchor="t"/>
          <a:lstStyle/>
          <a:p>
            <a:pPr marL="0" indent="0">
              <a:lnSpc>
                <a:spcPts val="2625"/>
              </a:lnSpc>
              <a:buNone/>
            </a:pPr>
            <a:r>
              <a:rPr lang="en-US" sz="2800" dirty="0">
                <a:solidFill>
                  <a:srgbClr val="CFCBBF"/>
                </a:solidFill>
                <a:latin typeface="Raleway" pitchFamily="34" charset="0"/>
                <a:ea typeface="Raleway" pitchFamily="34" charset="-122"/>
                <a:cs typeface="Raleway" pitchFamily="34" charset="-120"/>
              </a:rPr>
              <a:t>Leverage advanced tools like </a:t>
            </a:r>
            <a:r>
              <a:rPr lang="en-US" sz="2800" b="1" dirty="0">
                <a:solidFill>
                  <a:srgbClr val="CFCBBF"/>
                </a:solidFill>
                <a:latin typeface="Raleway" pitchFamily="34" charset="0"/>
                <a:ea typeface="Raleway" pitchFamily="34" charset="-122"/>
                <a:cs typeface="Raleway" pitchFamily="34" charset="-120"/>
              </a:rPr>
              <a:t>SonarQube</a:t>
            </a:r>
            <a:r>
              <a:rPr lang="en-US" sz="2800" dirty="0">
                <a:solidFill>
                  <a:srgbClr val="CFCBBF"/>
                </a:solidFill>
                <a:latin typeface="Raleway" pitchFamily="34" charset="0"/>
                <a:ea typeface="Raleway" pitchFamily="34" charset="-122"/>
                <a:cs typeface="Raleway" pitchFamily="34" charset="-120"/>
              </a:rPr>
              <a:t>, </a:t>
            </a:r>
            <a:r>
              <a:rPr lang="en-US" sz="2800" b="1" dirty="0">
                <a:solidFill>
                  <a:srgbClr val="CFCBBF"/>
                </a:solidFill>
                <a:latin typeface="Raleway" pitchFamily="34" charset="0"/>
                <a:ea typeface="Raleway" pitchFamily="34" charset="-122"/>
                <a:cs typeface="Raleway" pitchFamily="34" charset="-120"/>
              </a:rPr>
              <a:t>Coverity</a:t>
            </a:r>
            <a:r>
              <a:rPr lang="en-US" sz="2800" dirty="0">
                <a:solidFill>
                  <a:srgbClr val="CFCBBF"/>
                </a:solidFill>
                <a:latin typeface="Raleway" pitchFamily="34" charset="0"/>
                <a:ea typeface="Raleway" pitchFamily="34" charset="-122"/>
                <a:cs typeface="Raleway" pitchFamily="34" charset="-120"/>
              </a:rPr>
              <a:t>, and </a:t>
            </a:r>
            <a:r>
              <a:rPr lang="en-US" sz="2800" b="1" dirty="0">
                <a:solidFill>
                  <a:srgbClr val="CFCBBF"/>
                </a:solidFill>
                <a:latin typeface="Raleway" pitchFamily="34" charset="0"/>
                <a:ea typeface="Raleway" pitchFamily="34" charset="-122"/>
                <a:cs typeface="Raleway" pitchFamily="34" charset="-120"/>
              </a:rPr>
              <a:t>Cppcheck</a:t>
            </a:r>
            <a:r>
              <a:rPr lang="en-US" sz="2800" dirty="0">
                <a:solidFill>
                  <a:srgbClr val="CFCBBF"/>
                </a:solidFill>
                <a:latin typeface="Raleway" pitchFamily="34" charset="0"/>
                <a:ea typeface="Raleway" pitchFamily="34" charset="-122"/>
                <a:cs typeface="Raleway" pitchFamily="34" charset="-120"/>
              </a:rPr>
              <a:t> to detect common code defects, security vulnerabilities, and performance issues.</a:t>
            </a:r>
            <a:endParaRPr lang="en-US" sz="2800" dirty="0"/>
          </a:p>
        </p:txBody>
      </p:sp>
      <p:sp>
        <p:nvSpPr>
          <p:cNvPr id="7" name="Text 4"/>
          <p:cNvSpPr/>
          <p:nvPr/>
        </p:nvSpPr>
        <p:spPr>
          <a:xfrm>
            <a:off x="7593806" y="3862150"/>
            <a:ext cx="2777490" cy="347186"/>
          </a:xfrm>
          <a:prstGeom prst="rect">
            <a:avLst/>
          </a:prstGeom>
          <a:noFill/>
        </p:spPr>
        <p:txBody>
          <a:bodyPr wrap="none" rtlCol="0" anchor="t"/>
          <a:lstStyle/>
          <a:p>
            <a:pPr marL="0" indent="0">
              <a:lnSpc>
                <a:spcPts val="2735"/>
              </a:lnSpc>
              <a:buNone/>
            </a:pPr>
            <a:r>
              <a:rPr lang="en-US" sz="2800" dirty="0">
                <a:solidFill>
                  <a:srgbClr val="AE8625"/>
                </a:solidFill>
                <a:latin typeface="Prata" pitchFamily="34" charset="0"/>
                <a:ea typeface="Prata" pitchFamily="34" charset="-122"/>
                <a:cs typeface="Prata" pitchFamily="34" charset="-120"/>
              </a:rPr>
              <a:t>Dynamic Debuggers</a:t>
            </a:r>
            <a:endParaRPr lang="en-US" sz="2800" dirty="0"/>
          </a:p>
        </p:txBody>
      </p:sp>
      <p:sp>
        <p:nvSpPr>
          <p:cNvPr id="8" name="Text 5"/>
          <p:cNvSpPr/>
          <p:nvPr/>
        </p:nvSpPr>
        <p:spPr>
          <a:xfrm>
            <a:off x="7586187" y="4926032"/>
            <a:ext cx="5329713" cy="2312194"/>
          </a:xfrm>
          <a:prstGeom prst="rect">
            <a:avLst/>
          </a:prstGeom>
          <a:noFill/>
        </p:spPr>
        <p:txBody>
          <a:bodyPr wrap="square" rtlCol="0" anchor="t"/>
          <a:lstStyle/>
          <a:p>
            <a:pPr marL="0" indent="0">
              <a:lnSpc>
                <a:spcPts val="2625"/>
              </a:lnSpc>
              <a:buNone/>
            </a:pPr>
            <a:r>
              <a:rPr lang="en-US" sz="2800" dirty="0">
                <a:solidFill>
                  <a:srgbClr val="CFCBBF"/>
                </a:solidFill>
                <a:latin typeface="Raleway" pitchFamily="34" charset="0"/>
                <a:ea typeface="Raleway" pitchFamily="34" charset="-122"/>
                <a:cs typeface="Raleway" pitchFamily="34" charset="-120"/>
              </a:rPr>
              <a:t>Integrate popular debuggers like </a:t>
            </a:r>
            <a:r>
              <a:rPr lang="en-US" sz="2800" b="1" dirty="0">
                <a:solidFill>
                  <a:srgbClr val="CFCBBF"/>
                </a:solidFill>
                <a:latin typeface="Raleway" pitchFamily="34" charset="0"/>
                <a:ea typeface="Raleway" pitchFamily="34" charset="-122"/>
                <a:cs typeface="Raleway" pitchFamily="34" charset="-120"/>
              </a:rPr>
              <a:t>GDB</a:t>
            </a:r>
            <a:r>
              <a:rPr lang="en-US" sz="2800" dirty="0">
                <a:solidFill>
                  <a:srgbClr val="CFCBBF"/>
                </a:solidFill>
                <a:latin typeface="Raleway" pitchFamily="34" charset="0"/>
                <a:ea typeface="Raleway" pitchFamily="34" charset="-122"/>
                <a:cs typeface="Raleway" pitchFamily="34" charset="-120"/>
              </a:rPr>
              <a:t>, </a:t>
            </a:r>
            <a:r>
              <a:rPr lang="en-US" sz="2800" b="1" dirty="0">
                <a:solidFill>
                  <a:srgbClr val="CFCBBF"/>
                </a:solidFill>
                <a:latin typeface="Raleway" pitchFamily="34" charset="0"/>
                <a:ea typeface="Raleway" pitchFamily="34" charset="-122"/>
                <a:cs typeface="Raleway" pitchFamily="34" charset="-120"/>
              </a:rPr>
              <a:t>LLDB</a:t>
            </a:r>
            <a:r>
              <a:rPr lang="en-US" sz="2800" dirty="0">
                <a:solidFill>
                  <a:srgbClr val="CFCBBF"/>
                </a:solidFill>
                <a:latin typeface="Raleway" pitchFamily="34" charset="0"/>
                <a:ea typeface="Raleway" pitchFamily="34" charset="-122"/>
                <a:cs typeface="Raleway" pitchFamily="34" charset="-120"/>
              </a:rPr>
              <a:t>, and </a:t>
            </a:r>
            <a:r>
              <a:rPr lang="en-US" sz="2800" b="1" dirty="0">
                <a:solidFill>
                  <a:srgbClr val="CFCBBF"/>
                </a:solidFill>
                <a:latin typeface="Raleway" pitchFamily="34" charset="0"/>
                <a:ea typeface="Raleway" pitchFamily="34" charset="-122"/>
                <a:cs typeface="Raleway" pitchFamily="34" charset="-120"/>
              </a:rPr>
              <a:t>Visual Studio debugger</a:t>
            </a:r>
            <a:r>
              <a:rPr lang="en-US" sz="2800" dirty="0">
                <a:solidFill>
                  <a:srgbClr val="CFCBBF"/>
                </a:solidFill>
                <a:latin typeface="Raleway" pitchFamily="34" charset="0"/>
                <a:ea typeface="Raleway" pitchFamily="34" charset="-122"/>
                <a:cs typeface="Raleway" pitchFamily="34" charset="-120"/>
              </a:rPr>
              <a:t> to diagnose runtime errors and inspect program state.</a:t>
            </a:r>
            <a:endParaRPr lang="en-US" sz="2800" dirty="0"/>
          </a:p>
        </p:txBody>
      </p:sp>
      <p:sp>
        <p:nvSpPr>
          <p:cNvPr id="9" name="Text Box 8"/>
          <p:cNvSpPr txBox="1"/>
          <p:nvPr/>
        </p:nvSpPr>
        <p:spPr>
          <a:xfrm>
            <a:off x="6058535" y="7616190"/>
            <a:ext cx="4876800" cy="368300"/>
          </a:xfrm>
          <a:prstGeom prst="rect">
            <a:avLst/>
          </a:prstGeom>
          <a:noFill/>
        </p:spPr>
        <p:txBody>
          <a:bodyPr wrap="square" rtlCol="0">
            <a:spAutoFit/>
          </a:bodyPr>
          <a:lstStyle/>
          <a:p>
            <a:r>
              <a:rPr lang="en-US">
                <a:solidFill>
                  <a:schemeClr val="bg1"/>
                </a:solidFill>
              </a:rPr>
              <a:t>12</a:t>
            </a:r>
          </a:p>
        </p:txBody>
      </p:sp>
      <p:grpSp>
        <p:nvGrpSpPr>
          <p:cNvPr id="10" name="Group 9">
            <a:extLst>
              <a:ext uri="{FF2B5EF4-FFF2-40B4-BE49-F238E27FC236}">
                <a16:creationId xmlns:a16="http://schemas.microsoft.com/office/drawing/2014/main" id="{4776958D-034A-227C-1157-80B4C832E0DD}"/>
              </a:ext>
            </a:extLst>
          </p:cNvPr>
          <p:cNvGrpSpPr/>
          <p:nvPr/>
        </p:nvGrpSpPr>
        <p:grpSpPr>
          <a:xfrm rot="1821000">
            <a:off x="14508586" y="-1529627"/>
            <a:ext cx="5074324" cy="2643902"/>
            <a:chOff x="-1179432" y="152400"/>
            <a:chExt cx="5074324" cy="2643902"/>
          </a:xfrm>
        </p:grpSpPr>
        <p:sp>
          <p:nvSpPr>
            <p:cNvPr id="11" name="Isosceles Triangle 10">
              <a:extLst>
                <a:ext uri="{FF2B5EF4-FFF2-40B4-BE49-F238E27FC236}">
                  <a16:creationId xmlns:a16="http://schemas.microsoft.com/office/drawing/2014/main" id="{BA188C46-E2E3-A66E-4E15-5843CF3F1746}"/>
                </a:ext>
              </a:extLst>
            </p:cNvPr>
            <p:cNvSpPr/>
            <p:nvPr/>
          </p:nvSpPr>
          <p:spPr>
            <a:xfrm>
              <a:off x="2389942" y="1552099"/>
              <a:ext cx="1504950" cy="1244203"/>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Isosceles Triangle 11">
              <a:extLst>
                <a:ext uri="{FF2B5EF4-FFF2-40B4-BE49-F238E27FC236}">
                  <a16:creationId xmlns:a16="http://schemas.microsoft.com/office/drawing/2014/main" id="{780DF18B-93F9-DF21-BC1E-B2393A7C5CCC}"/>
                </a:ext>
              </a:extLst>
            </p:cNvPr>
            <p:cNvSpPr/>
            <p:nvPr/>
          </p:nvSpPr>
          <p:spPr>
            <a:xfrm rot="10800000">
              <a:off x="1504951" y="1552099"/>
              <a:ext cx="1504950" cy="1244203"/>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Isosceles Triangle 12">
              <a:extLst>
                <a:ext uri="{FF2B5EF4-FFF2-40B4-BE49-F238E27FC236}">
                  <a16:creationId xmlns:a16="http://schemas.microsoft.com/office/drawing/2014/main" id="{8FE6337D-4848-2328-B13B-2FCEA4FCB17F}"/>
                </a:ext>
              </a:extLst>
            </p:cNvPr>
            <p:cNvSpPr/>
            <p:nvPr/>
          </p:nvSpPr>
          <p:spPr>
            <a:xfrm>
              <a:off x="1504951" y="152400"/>
              <a:ext cx="1504950" cy="1244203"/>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Isosceles Triangle 13">
              <a:extLst>
                <a:ext uri="{FF2B5EF4-FFF2-40B4-BE49-F238E27FC236}">
                  <a16:creationId xmlns:a16="http://schemas.microsoft.com/office/drawing/2014/main" id="{51CB929D-3787-780C-6BD0-55F662ADEE10}"/>
                </a:ext>
              </a:extLst>
            </p:cNvPr>
            <p:cNvSpPr/>
            <p:nvPr/>
          </p:nvSpPr>
          <p:spPr>
            <a:xfrm rot="10800000">
              <a:off x="619960" y="152400"/>
              <a:ext cx="1504950" cy="1244203"/>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Isosceles Triangle 14">
              <a:extLst>
                <a:ext uri="{FF2B5EF4-FFF2-40B4-BE49-F238E27FC236}">
                  <a16:creationId xmlns:a16="http://schemas.microsoft.com/office/drawing/2014/main" id="{1B17D042-0323-51D6-C720-AEB92F3B723D}"/>
                </a:ext>
              </a:extLst>
            </p:cNvPr>
            <p:cNvSpPr/>
            <p:nvPr/>
          </p:nvSpPr>
          <p:spPr>
            <a:xfrm>
              <a:off x="590550" y="1552099"/>
              <a:ext cx="1504950" cy="1244203"/>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Isosceles Triangle 15">
              <a:extLst>
                <a:ext uri="{FF2B5EF4-FFF2-40B4-BE49-F238E27FC236}">
                  <a16:creationId xmlns:a16="http://schemas.microsoft.com/office/drawing/2014/main" id="{D3326BB3-C578-62E7-0B6C-99DF9899E570}"/>
                </a:ext>
              </a:extLst>
            </p:cNvPr>
            <p:cNvSpPr/>
            <p:nvPr/>
          </p:nvSpPr>
          <p:spPr>
            <a:xfrm rot="10800000">
              <a:off x="-294441" y="1552099"/>
              <a:ext cx="1504950" cy="1244203"/>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Isosceles Triangle 16">
              <a:extLst>
                <a:ext uri="{FF2B5EF4-FFF2-40B4-BE49-F238E27FC236}">
                  <a16:creationId xmlns:a16="http://schemas.microsoft.com/office/drawing/2014/main" id="{A8847CAF-7080-5111-0B26-B95CD2428BA0}"/>
                </a:ext>
              </a:extLst>
            </p:cNvPr>
            <p:cNvSpPr/>
            <p:nvPr/>
          </p:nvSpPr>
          <p:spPr>
            <a:xfrm>
              <a:off x="-294441" y="152400"/>
              <a:ext cx="1504950" cy="1244203"/>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Isosceles Triangle 17">
              <a:extLst>
                <a:ext uri="{FF2B5EF4-FFF2-40B4-BE49-F238E27FC236}">
                  <a16:creationId xmlns:a16="http://schemas.microsoft.com/office/drawing/2014/main" id="{B8AC61E5-2778-AF86-3226-0F79EB012999}"/>
                </a:ext>
              </a:extLst>
            </p:cNvPr>
            <p:cNvSpPr/>
            <p:nvPr/>
          </p:nvSpPr>
          <p:spPr>
            <a:xfrm rot="10800000">
              <a:off x="-1179432" y="152400"/>
              <a:ext cx="1504950" cy="1244203"/>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pSp>
      <p:grpSp>
        <p:nvGrpSpPr>
          <p:cNvPr id="19" name="Group 18">
            <a:extLst>
              <a:ext uri="{FF2B5EF4-FFF2-40B4-BE49-F238E27FC236}">
                <a16:creationId xmlns:a16="http://schemas.microsoft.com/office/drawing/2014/main" id="{2E4A22F8-A567-7132-0D0C-B76651218929}"/>
              </a:ext>
            </a:extLst>
          </p:cNvPr>
          <p:cNvGrpSpPr/>
          <p:nvPr/>
        </p:nvGrpSpPr>
        <p:grpSpPr>
          <a:xfrm rot="5400000">
            <a:off x="-4673510" y="6952476"/>
            <a:ext cx="5074324" cy="2643902"/>
            <a:chOff x="-1179432" y="152400"/>
            <a:chExt cx="5074324" cy="2643902"/>
          </a:xfrm>
        </p:grpSpPr>
        <p:sp>
          <p:nvSpPr>
            <p:cNvPr id="20" name="Isosceles Triangle 19">
              <a:extLst>
                <a:ext uri="{FF2B5EF4-FFF2-40B4-BE49-F238E27FC236}">
                  <a16:creationId xmlns:a16="http://schemas.microsoft.com/office/drawing/2014/main" id="{67039D2E-63D1-CDC0-C7DD-1EF11A714B20}"/>
                </a:ext>
              </a:extLst>
            </p:cNvPr>
            <p:cNvSpPr/>
            <p:nvPr/>
          </p:nvSpPr>
          <p:spPr>
            <a:xfrm>
              <a:off x="2389942" y="1552099"/>
              <a:ext cx="1504950" cy="1244203"/>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Isosceles Triangle 20">
              <a:extLst>
                <a:ext uri="{FF2B5EF4-FFF2-40B4-BE49-F238E27FC236}">
                  <a16:creationId xmlns:a16="http://schemas.microsoft.com/office/drawing/2014/main" id="{C9F891AD-98A8-15D3-F2CF-7956DDE022D5}"/>
                </a:ext>
              </a:extLst>
            </p:cNvPr>
            <p:cNvSpPr/>
            <p:nvPr/>
          </p:nvSpPr>
          <p:spPr>
            <a:xfrm rot="10800000">
              <a:off x="1504951" y="1552099"/>
              <a:ext cx="1504950" cy="1244203"/>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Isosceles Triangle 21">
              <a:extLst>
                <a:ext uri="{FF2B5EF4-FFF2-40B4-BE49-F238E27FC236}">
                  <a16:creationId xmlns:a16="http://schemas.microsoft.com/office/drawing/2014/main" id="{31646E99-CB25-A819-406E-0825880F5135}"/>
                </a:ext>
              </a:extLst>
            </p:cNvPr>
            <p:cNvSpPr/>
            <p:nvPr/>
          </p:nvSpPr>
          <p:spPr>
            <a:xfrm>
              <a:off x="1504951" y="152400"/>
              <a:ext cx="1504950" cy="1244203"/>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Isosceles Triangle 22">
              <a:extLst>
                <a:ext uri="{FF2B5EF4-FFF2-40B4-BE49-F238E27FC236}">
                  <a16:creationId xmlns:a16="http://schemas.microsoft.com/office/drawing/2014/main" id="{404E9947-6C5C-BAA5-3542-517BD3B19A5C}"/>
                </a:ext>
              </a:extLst>
            </p:cNvPr>
            <p:cNvSpPr/>
            <p:nvPr/>
          </p:nvSpPr>
          <p:spPr>
            <a:xfrm rot="10800000">
              <a:off x="619960" y="152400"/>
              <a:ext cx="1504950" cy="1244203"/>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Isosceles Triangle 23">
              <a:extLst>
                <a:ext uri="{FF2B5EF4-FFF2-40B4-BE49-F238E27FC236}">
                  <a16:creationId xmlns:a16="http://schemas.microsoft.com/office/drawing/2014/main" id="{25FABC26-C452-D91E-C176-18AED53C415A}"/>
                </a:ext>
              </a:extLst>
            </p:cNvPr>
            <p:cNvSpPr/>
            <p:nvPr/>
          </p:nvSpPr>
          <p:spPr>
            <a:xfrm>
              <a:off x="590550" y="1552099"/>
              <a:ext cx="1504950" cy="1244203"/>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Isosceles Triangle 24">
              <a:extLst>
                <a:ext uri="{FF2B5EF4-FFF2-40B4-BE49-F238E27FC236}">
                  <a16:creationId xmlns:a16="http://schemas.microsoft.com/office/drawing/2014/main" id="{F1B38073-B3D6-CE00-8FB1-EF85D760A728}"/>
                </a:ext>
              </a:extLst>
            </p:cNvPr>
            <p:cNvSpPr/>
            <p:nvPr/>
          </p:nvSpPr>
          <p:spPr>
            <a:xfrm rot="10800000">
              <a:off x="-294441" y="1552099"/>
              <a:ext cx="1504950" cy="1244203"/>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Isosceles Triangle 25">
              <a:extLst>
                <a:ext uri="{FF2B5EF4-FFF2-40B4-BE49-F238E27FC236}">
                  <a16:creationId xmlns:a16="http://schemas.microsoft.com/office/drawing/2014/main" id="{1CF04D83-EF60-ABB5-99A0-9959DA55DC83}"/>
                </a:ext>
              </a:extLst>
            </p:cNvPr>
            <p:cNvSpPr/>
            <p:nvPr/>
          </p:nvSpPr>
          <p:spPr>
            <a:xfrm>
              <a:off x="-294441" y="152400"/>
              <a:ext cx="1504950" cy="1244203"/>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Isosceles Triangle 26">
              <a:extLst>
                <a:ext uri="{FF2B5EF4-FFF2-40B4-BE49-F238E27FC236}">
                  <a16:creationId xmlns:a16="http://schemas.microsoft.com/office/drawing/2014/main" id="{C84A0DE3-CAD3-5423-8D69-444AE4AF2AAF}"/>
                </a:ext>
              </a:extLst>
            </p:cNvPr>
            <p:cNvSpPr/>
            <p:nvPr/>
          </p:nvSpPr>
          <p:spPr>
            <a:xfrm rot="10800000">
              <a:off x="-1179432" y="152400"/>
              <a:ext cx="1504950" cy="1244203"/>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
        <p:nvSpPr>
          <p:cNvPr id="28" name="Rectangle: Diagonal Corners Snipped 27">
            <a:extLst>
              <a:ext uri="{FF2B5EF4-FFF2-40B4-BE49-F238E27FC236}">
                <a16:creationId xmlns:a16="http://schemas.microsoft.com/office/drawing/2014/main" id="{90175B43-529D-6AA2-7EF2-CDCC28CBA3D2}"/>
              </a:ext>
            </a:extLst>
          </p:cNvPr>
          <p:cNvSpPr/>
          <p:nvPr/>
        </p:nvSpPr>
        <p:spPr>
          <a:xfrm>
            <a:off x="6958575" y="4455348"/>
            <a:ext cx="45719" cy="45719"/>
          </a:xfrm>
          <a:prstGeom prst="snip2DiagRect">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en-I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750"/>
                                        <p:tgtEl>
                                          <p:spTgt spid="4"/>
                                        </p:tgtEl>
                                      </p:cBhvr>
                                    </p:animEffect>
                                    <p:anim calcmode="lin" valueType="num">
                                      <p:cBhvr>
                                        <p:cTn id="8" dur="750" fill="hold"/>
                                        <p:tgtEl>
                                          <p:spTgt spid="4"/>
                                        </p:tgtEl>
                                        <p:attrNameLst>
                                          <p:attrName>ppt_x</p:attrName>
                                        </p:attrNameLst>
                                      </p:cBhvr>
                                      <p:tavLst>
                                        <p:tav tm="0">
                                          <p:val>
                                            <p:strVal val="#ppt_x"/>
                                          </p:val>
                                        </p:tav>
                                        <p:tav tm="100000">
                                          <p:val>
                                            <p:strVal val="#ppt_x"/>
                                          </p:val>
                                        </p:tav>
                                      </p:tavLst>
                                    </p:anim>
                                    <p:anim calcmode="lin" valueType="num">
                                      <p:cBhvr>
                                        <p:cTn id="9" dur="75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42" presetClass="entr" presetSubtype="0"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750"/>
                                        <p:tgtEl>
                                          <p:spTgt spid="5"/>
                                        </p:tgtEl>
                                      </p:cBhvr>
                                    </p:animEffect>
                                    <p:anim calcmode="lin" valueType="num">
                                      <p:cBhvr>
                                        <p:cTn id="14" dur="750" fill="hold"/>
                                        <p:tgtEl>
                                          <p:spTgt spid="5"/>
                                        </p:tgtEl>
                                        <p:attrNameLst>
                                          <p:attrName>ppt_x</p:attrName>
                                        </p:attrNameLst>
                                      </p:cBhvr>
                                      <p:tavLst>
                                        <p:tav tm="0">
                                          <p:val>
                                            <p:strVal val="#ppt_x"/>
                                          </p:val>
                                        </p:tav>
                                        <p:tav tm="100000">
                                          <p:val>
                                            <p:strVal val="#ppt_x"/>
                                          </p:val>
                                        </p:tav>
                                      </p:tavLst>
                                    </p:anim>
                                    <p:anim calcmode="lin" valueType="num">
                                      <p:cBhvr>
                                        <p:cTn id="15" dur="750" fill="hold"/>
                                        <p:tgtEl>
                                          <p:spTgt spid="5"/>
                                        </p:tgtEl>
                                        <p:attrNameLst>
                                          <p:attrName>ppt_y</p:attrName>
                                        </p:attrNameLst>
                                      </p:cBhvr>
                                      <p:tavLst>
                                        <p:tav tm="0">
                                          <p:val>
                                            <p:strVal val="#ppt_y+.1"/>
                                          </p:val>
                                        </p:tav>
                                        <p:tav tm="100000">
                                          <p:val>
                                            <p:strVal val="#ppt_y"/>
                                          </p:val>
                                        </p:tav>
                                      </p:tavLst>
                                    </p:anim>
                                  </p:childTnLst>
                                </p:cTn>
                              </p:par>
                              <p:par>
                                <p:cTn id="16" presetID="42"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750"/>
                                        <p:tgtEl>
                                          <p:spTgt spid="7"/>
                                        </p:tgtEl>
                                      </p:cBhvr>
                                    </p:animEffect>
                                    <p:anim calcmode="lin" valueType="num">
                                      <p:cBhvr>
                                        <p:cTn id="19" dur="750" fill="hold"/>
                                        <p:tgtEl>
                                          <p:spTgt spid="7"/>
                                        </p:tgtEl>
                                        <p:attrNameLst>
                                          <p:attrName>ppt_x</p:attrName>
                                        </p:attrNameLst>
                                      </p:cBhvr>
                                      <p:tavLst>
                                        <p:tav tm="0">
                                          <p:val>
                                            <p:strVal val="#ppt_x"/>
                                          </p:val>
                                        </p:tav>
                                        <p:tav tm="100000">
                                          <p:val>
                                            <p:strVal val="#ppt_x"/>
                                          </p:val>
                                        </p:tav>
                                      </p:tavLst>
                                    </p:anim>
                                    <p:anim calcmode="lin" valueType="num">
                                      <p:cBhvr>
                                        <p:cTn id="20" dur="750" fill="hold"/>
                                        <p:tgtEl>
                                          <p:spTgt spid="7"/>
                                        </p:tgtEl>
                                        <p:attrNameLst>
                                          <p:attrName>ppt_y</p:attrName>
                                        </p:attrNameLst>
                                      </p:cBhvr>
                                      <p:tavLst>
                                        <p:tav tm="0">
                                          <p:val>
                                            <p:strVal val="#ppt_y+.1"/>
                                          </p:val>
                                        </p:tav>
                                        <p:tav tm="100000">
                                          <p:val>
                                            <p:strVal val="#ppt_y"/>
                                          </p:val>
                                        </p:tav>
                                      </p:tavLst>
                                    </p:anim>
                                  </p:childTnLst>
                                </p:cTn>
                              </p:par>
                            </p:childTnLst>
                          </p:cTn>
                        </p:par>
                        <p:par>
                          <p:cTn id="21" fill="hold">
                            <p:stCondLst>
                              <p:cond delay="1500"/>
                            </p:stCondLst>
                            <p:childTnLst>
                              <p:par>
                                <p:cTn id="22" presetID="42" presetClass="entr" presetSubtype="0" fill="hold" grpId="0" nodeType="after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750"/>
                                        <p:tgtEl>
                                          <p:spTgt spid="6"/>
                                        </p:tgtEl>
                                      </p:cBhvr>
                                    </p:animEffect>
                                    <p:anim calcmode="lin" valueType="num">
                                      <p:cBhvr>
                                        <p:cTn id="25" dur="750" fill="hold"/>
                                        <p:tgtEl>
                                          <p:spTgt spid="6"/>
                                        </p:tgtEl>
                                        <p:attrNameLst>
                                          <p:attrName>ppt_x</p:attrName>
                                        </p:attrNameLst>
                                      </p:cBhvr>
                                      <p:tavLst>
                                        <p:tav tm="0">
                                          <p:val>
                                            <p:strVal val="#ppt_x"/>
                                          </p:val>
                                        </p:tav>
                                        <p:tav tm="100000">
                                          <p:val>
                                            <p:strVal val="#ppt_x"/>
                                          </p:val>
                                        </p:tav>
                                      </p:tavLst>
                                    </p:anim>
                                    <p:anim calcmode="lin" valueType="num">
                                      <p:cBhvr>
                                        <p:cTn id="26" dur="750" fill="hold"/>
                                        <p:tgtEl>
                                          <p:spTgt spid="6"/>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750"/>
                                        <p:tgtEl>
                                          <p:spTgt spid="8"/>
                                        </p:tgtEl>
                                      </p:cBhvr>
                                    </p:animEffect>
                                    <p:anim calcmode="lin" valueType="num">
                                      <p:cBhvr>
                                        <p:cTn id="30" dur="750" fill="hold"/>
                                        <p:tgtEl>
                                          <p:spTgt spid="8"/>
                                        </p:tgtEl>
                                        <p:attrNameLst>
                                          <p:attrName>ppt_x</p:attrName>
                                        </p:attrNameLst>
                                      </p:cBhvr>
                                      <p:tavLst>
                                        <p:tav tm="0">
                                          <p:val>
                                            <p:strVal val="#ppt_x"/>
                                          </p:val>
                                        </p:tav>
                                        <p:tav tm="100000">
                                          <p:val>
                                            <p:strVal val="#ppt_x"/>
                                          </p:val>
                                        </p:tav>
                                      </p:tavLst>
                                    </p:anim>
                                    <p:anim calcmode="lin" valueType="num">
                                      <p:cBhvr>
                                        <p:cTn id="31" dur="75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Diagonal Corners Snipped 20">
            <a:extLst>
              <a:ext uri="{FF2B5EF4-FFF2-40B4-BE49-F238E27FC236}">
                <a16:creationId xmlns:a16="http://schemas.microsoft.com/office/drawing/2014/main" id="{6EC61792-F97D-9183-9698-0507B485A758}"/>
              </a:ext>
            </a:extLst>
          </p:cNvPr>
          <p:cNvSpPr/>
          <p:nvPr/>
        </p:nvSpPr>
        <p:spPr>
          <a:xfrm>
            <a:off x="-1181100" y="-1162050"/>
            <a:ext cx="16954500" cy="10648950"/>
          </a:xfrm>
          <a:prstGeom prst="snip2DiagRect">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en-IN"/>
          </a:p>
        </p:txBody>
      </p:sp>
      <p:sp>
        <p:nvSpPr>
          <p:cNvPr id="4" name="Text 1"/>
          <p:cNvSpPr/>
          <p:nvPr/>
        </p:nvSpPr>
        <p:spPr>
          <a:xfrm>
            <a:off x="3621167" y="427673"/>
            <a:ext cx="7388066" cy="972026"/>
          </a:xfrm>
          <a:prstGeom prst="rect">
            <a:avLst/>
          </a:prstGeom>
          <a:noFill/>
        </p:spPr>
        <p:txBody>
          <a:bodyPr wrap="square" rtlCol="0" anchor="t"/>
          <a:lstStyle/>
          <a:p>
            <a:pPr marL="0" indent="0">
              <a:lnSpc>
                <a:spcPts val="3825"/>
              </a:lnSpc>
              <a:buNone/>
            </a:pPr>
            <a:r>
              <a:rPr lang="en-US" sz="3060" dirty="0">
                <a:solidFill>
                  <a:srgbClr val="AE8625"/>
                </a:solidFill>
                <a:latin typeface="Prata" pitchFamily="34" charset="0"/>
                <a:ea typeface="Prata" pitchFamily="34" charset="-122"/>
                <a:cs typeface="Prata" pitchFamily="34" charset="-120"/>
              </a:rPr>
              <a:t>Continuous Integration and Automated Testing</a:t>
            </a:r>
            <a:endParaRPr lang="en-US" sz="3060" dirty="0"/>
          </a:p>
        </p:txBody>
      </p:sp>
      <p:pic>
        <p:nvPicPr>
          <p:cNvPr id="5" name="Image 1" descr="preencoded.png"/>
          <p:cNvPicPr>
            <a:picLocks noChangeAspect="1"/>
          </p:cNvPicPr>
          <p:nvPr/>
        </p:nvPicPr>
        <p:blipFill>
          <a:blip r:embed="rId3"/>
          <a:stretch>
            <a:fillRect/>
          </a:stretch>
        </p:blipFill>
        <p:spPr>
          <a:xfrm>
            <a:off x="3621167" y="1710690"/>
            <a:ext cx="777597" cy="1244203"/>
          </a:xfrm>
          <a:prstGeom prst="rect">
            <a:avLst/>
          </a:prstGeom>
        </p:spPr>
      </p:pic>
      <p:sp>
        <p:nvSpPr>
          <p:cNvPr id="6" name="Text 2"/>
          <p:cNvSpPr/>
          <p:nvPr/>
        </p:nvSpPr>
        <p:spPr>
          <a:xfrm>
            <a:off x="4632008" y="1866186"/>
            <a:ext cx="2030968" cy="243007"/>
          </a:xfrm>
          <a:prstGeom prst="rect">
            <a:avLst/>
          </a:prstGeom>
          <a:noFill/>
        </p:spPr>
        <p:txBody>
          <a:bodyPr wrap="none" rtlCol="0" anchor="t"/>
          <a:lstStyle/>
          <a:p>
            <a:pPr marL="0" indent="0" algn="l">
              <a:lnSpc>
                <a:spcPts val="1915"/>
              </a:lnSpc>
              <a:buNone/>
            </a:pPr>
            <a:r>
              <a:rPr lang="en-US" sz="1530" dirty="0">
                <a:solidFill>
                  <a:srgbClr val="AE8625"/>
                </a:solidFill>
                <a:latin typeface="Prata" pitchFamily="34" charset="0"/>
                <a:ea typeface="Prata" pitchFamily="34" charset="-122"/>
                <a:cs typeface="Prata" pitchFamily="34" charset="-120"/>
              </a:rPr>
              <a:t>Establish CI Pipelines</a:t>
            </a:r>
            <a:endParaRPr lang="en-US" sz="1530" dirty="0"/>
          </a:p>
        </p:txBody>
      </p:sp>
      <p:sp>
        <p:nvSpPr>
          <p:cNvPr id="7" name="Text 3"/>
          <p:cNvSpPr/>
          <p:nvPr/>
        </p:nvSpPr>
        <p:spPr>
          <a:xfrm>
            <a:off x="4632008" y="2202418"/>
            <a:ext cx="6377226" cy="233243"/>
          </a:xfrm>
          <a:prstGeom prst="rect">
            <a:avLst/>
          </a:prstGeom>
          <a:noFill/>
        </p:spPr>
        <p:txBody>
          <a:bodyPr wrap="none" rtlCol="0" anchor="t"/>
          <a:lstStyle/>
          <a:p>
            <a:pPr marL="0" indent="0" algn="l">
              <a:lnSpc>
                <a:spcPts val="1835"/>
              </a:lnSpc>
              <a:buNone/>
            </a:pPr>
            <a:r>
              <a:rPr lang="en-US" sz="1225" dirty="0">
                <a:solidFill>
                  <a:srgbClr val="CFCBBF"/>
                </a:solidFill>
                <a:latin typeface="Raleway" pitchFamily="34" charset="0"/>
                <a:ea typeface="Raleway" pitchFamily="34" charset="-122"/>
                <a:cs typeface="Raleway" pitchFamily="34" charset="-120"/>
              </a:rPr>
              <a:t>Set up automated build, test, and deployment workflows</a:t>
            </a:r>
            <a:endParaRPr lang="en-US" sz="1225" dirty="0"/>
          </a:p>
        </p:txBody>
      </p:sp>
      <p:pic>
        <p:nvPicPr>
          <p:cNvPr id="8" name="Image 2" descr="preencoded.png"/>
          <p:cNvPicPr>
            <a:picLocks noChangeAspect="1"/>
          </p:cNvPicPr>
          <p:nvPr/>
        </p:nvPicPr>
        <p:blipFill>
          <a:blip r:embed="rId4"/>
          <a:stretch>
            <a:fillRect/>
          </a:stretch>
        </p:blipFill>
        <p:spPr>
          <a:xfrm>
            <a:off x="3621167" y="2954893"/>
            <a:ext cx="777597" cy="1244203"/>
          </a:xfrm>
          <a:prstGeom prst="rect">
            <a:avLst/>
          </a:prstGeom>
        </p:spPr>
      </p:pic>
      <p:sp>
        <p:nvSpPr>
          <p:cNvPr id="9" name="Text 4"/>
          <p:cNvSpPr/>
          <p:nvPr/>
        </p:nvSpPr>
        <p:spPr>
          <a:xfrm>
            <a:off x="4632008" y="3110389"/>
            <a:ext cx="2191703" cy="243007"/>
          </a:xfrm>
          <a:prstGeom prst="rect">
            <a:avLst/>
          </a:prstGeom>
          <a:noFill/>
        </p:spPr>
        <p:txBody>
          <a:bodyPr wrap="none" rtlCol="0" anchor="t"/>
          <a:lstStyle/>
          <a:p>
            <a:pPr marL="0" indent="0" algn="l">
              <a:lnSpc>
                <a:spcPts val="1915"/>
              </a:lnSpc>
              <a:buNone/>
            </a:pPr>
            <a:r>
              <a:rPr lang="en-US" sz="1530" dirty="0">
                <a:solidFill>
                  <a:srgbClr val="AE8625"/>
                </a:solidFill>
                <a:latin typeface="Prata" pitchFamily="34" charset="0"/>
                <a:ea typeface="Prata" pitchFamily="34" charset="-122"/>
                <a:cs typeface="Prata" pitchFamily="34" charset="-120"/>
              </a:rPr>
              <a:t>Implement Unit Testing</a:t>
            </a:r>
            <a:endParaRPr lang="en-US" sz="1530" dirty="0"/>
          </a:p>
        </p:txBody>
      </p:sp>
      <p:sp>
        <p:nvSpPr>
          <p:cNvPr id="10" name="Text 5"/>
          <p:cNvSpPr/>
          <p:nvPr/>
        </p:nvSpPr>
        <p:spPr>
          <a:xfrm>
            <a:off x="4632008" y="3446621"/>
            <a:ext cx="6377226" cy="233243"/>
          </a:xfrm>
          <a:prstGeom prst="rect">
            <a:avLst/>
          </a:prstGeom>
          <a:noFill/>
        </p:spPr>
        <p:txBody>
          <a:bodyPr wrap="none" rtlCol="0" anchor="t"/>
          <a:lstStyle/>
          <a:p>
            <a:pPr marL="0" indent="0" algn="l">
              <a:lnSpc>
                <a:spcPts val="1835"/>
              </a:lnSpc>
              <a:buNone/>
            </a:pPr>
            <a:r>
              <a:rPr lang="en-US" sz="1225" dirty="0">
                <a:solidFill>
                  <a:srgbClr val="CFCBBF"/>
                </a:solidFill>
                <a:latin typeface="Raleway" pitchFamily="34" charset="0"/>
                <a:ea typeface="Raleway" pitchFamily="34" charset="-122"/>
                <a:cs typeface="Raleway" pitchFamily="34" charset="-120"/>
              </a:rPr>
              <a:t>Write comprehensive unit tests to catch errors early</a:t>
            </a:r>
            <a:endParaRPr lang="en-US" sz="1225" dirty="0"/>
          </a:p>
        </p:txBody>
      </p:sp>
      <p:pic>
        <p:nvPicPr>
          <p:cNvPr id="11" name="Image 3" descr="preencoded.png"/>
          <p:cNvPicPr>
            <a:picLocks noChangeAspect="1"/>
          </p:cNvPicPr>
          <p:nvPr/>
        </p:nvPicPr>
        <p:blipFill>
          <a:blip r:embed="rId5"/>
          <a:stretch>
            <a:fillRect/>
          </a:stretch>
        </p:blipFill>
        <p:spPr>
          <a:xfrm>
            <a:off x="3621167" y="4199096"/>
            <a:ext cx="777597" cy="1244203"/>
          </a:xfrm>
          <a:prstGeom prst="rect">
            <a:avLst/>
          </a:prstGeom>
        </p:spPr>
      </p:pic>
      <p:sp>
        <p:nvSpPr>
          <p:cNvPr id="12" name="Text 6"/>
          <p:cNvSpPr/>
          <p:nvPr/>
        </p:nvSpPr>
        <p:spPr>
          <a:xfrm>
            <a:off x="4632008" y="4354592"/>
            <a:ext cx="2300049" cy="243007"/>
          </a:xfrm>
          <a:prstGeom prst="rect">
            <a:avLst/>
          </a:prstGeom>
          <a:noFill/>
        </p:spPr>
        <p:txBody>
          <a:bodyPr wrap="none" rtlCol="0" anchor="t"/>
          <a:lstStyle/>
          <a:p>
            <a:pPr marL="0" indent="0" algn="l">
              <a:lnSpc>
                <a:spcPts val="1915"/>
              </a:lnSpc>
              <a:buNone/>
            </a:pPr>
            <a:r>
              <a:rPr lang="en-US" sz="1530" dirty="0">
                <a:solidFill>
                  <a:srgbClr val="AE8625"/>
                </a:solidFill>
                <a:latin typeface="Prata" pitchFamily="34" charset="0"/>
                <a:ea typeface="Prata" pitchFamily="34" charset="-122"/>
                <a:cs typeface="Prata" pitchFamily="34" charset="-120"/>
              </a:rPr>
              <a:t>Automate Static Analysis</a:t>
            </a:r>
            <a:endParaRPr lang="en-US" sz="1530" dirty="0"/>
          </a:p>
        </p:txBody>
      </p:sp>
      <p:sp>
        <p:nvSpPr>
          <p:cNvPr id="13" name="Text 7"/>
          <p:cNvSpPr/>
          <p:nvPr/>
        </p:nvSpPr>
        <p:spPr>
          <a:xfrm>
            <a:off x="4632008" y="4690824"/>
            <a:ext cx="6377226" cy="233243"/>
          </a:xfrm>
          <a:prstGeom prst="rect">
            <a:avLst/>
          </a:prstGeom>
          <a:noFill/>
        </p:spPr>
        <p:txBody>
          <a:bodyPr wrap="none" rtlCol="0" anchor="t"/>
          <a:lstStyle/>
          <a:p>
            <a:pPr marL="0" indent="0" algn="l">
              <a:lnSpc>
                <a:spcPts val="1835"/>
              </a:lnSpc>
              <a:buNone/>
            </a:pPr>
            <a:r>
              <a:rPr lang="en-US" sz="1225" dirty="0">
                <a:solidFill>
                  <a:srgbClr val="CFCBBF"/>
                </a:solidFill>
                <a:latin typeface="Raleway" pitchFamily="34" charset="0"/>
                <a:ea typeface="Raleway" pitchFamily="34" charset="-122"/>
                <a:cs typeface="Raleway" pitchFamily="34" charset="-120"/>
              </a:rPr>
              <a:t>Run static code analysis to identify potential issues</a:t>
            </a:r>
            <a:endParaRPr lang="en-US" sz="1225" dirty="0"/>
          </a:p>
        </p:txBody>
      </p:sp>
      <p:pic>
        <p:nvPicPr>
          <p:cNvPr id="14" name="Image 4" descr="preencoded.png"/>
          <p:cNvPicPr>
            <a:picLocks noChangeAspect="1"/>
          </p:cNvPicPr>
          <p:nvPr/>
        </p:nvPicPr>
        <p:blipFill>
          <a:blip r:embed="rId6"/>
          <a:stretch>
            <a:fillRect/>
          </a:stretch>
        </p:blipFill>
        <p:spPr>
          <a:xfrm>
            <a:off x="3621167" y="5443299"/>
            <a:ext cx="777597" cy="1244203"/>
          </a:xfrm>
          <a:prstGeom prst="rect">
            <a:avLst/>
          </a:prstGeom>
        </p:spPr>
      </p:pic>
      <p:sp>
        <p:nvSpPr>
          <p:cNvPr id="15" name="Text 8"/>
          <p:cNvSpPr/>
          <p:nvPr/>
        </p:nvSpPr>
        <p:spPr>
          <a:xfrm>
            <a:off x="4632008" y="5598795"/>
            <a:ext cx="2455783" cy="243007"/>
          </a:xfrm>
          <a:prstGeom prst="rect">
            <a:avLst/>
          </a:prstGeom>
          <a:noFill/>
        </p:spPr>
        <p:txBody>
          <a:bodyPr wrap="none" rtlCol="0" anchor="t"/>
          <a:lstStyle/>
          <a:p>
            <a:pPr marL="0" indent="0" algn="l">
              <a:lnSpc>
                <a:spcPts val="1915"/>
              </a:lnSpc>
              <a:buNone/>
            </a:pPr>
            <a:r>
              <a:rPr lang="en-US" sz="1530" dirty="0">
                <a:solidFill>
                  <a:srgbClr val="AE8625"/>
                </a:solidFill>
                <a:latin typeface="Prata" pitchFamily="34" charset="0"/>
                <a:ea typeface="Prata" pitchFamily="34" charset="-122"/>
                <a:cs typeface="Prata" pitchFamily="34" charset="-120"/>
              </a:rPr>
              <a:t>Enable Integration Testing</a:t>
            </a:r>
            <a:endParaRPr lang="en-US" sz="1530" dirty="0"/>
          </a:p>
        </p:txBody>
      </p:sp>
      <p:sp>
        <p:nvSpPr>
          <p:cNvPr id="16" name="Text 9"/>
          <p:cNvSpPr/>
          <p:nvPr/>
        </p:nvSpPr>
        <p:spPr>
          <a:xfrm>
            <a:off x="4632008" y="5935028"/>
            <a:ext cx="6377226" cy="233243"/>
          </a:xfrm>
          <a:prstGeom prst="rect">
            <a:avLst/>
          </a:prstGeom>
          <a:noFill/>
        </p:spPr>
        <p:txBody>
          <a:bodyPr wrap="none" rtlCol="0" anchor="t"/>
          <a:lstStyle/>
          <a:p>
            <a:pPr marL="0" indent="0" algn="l">
              <a:lnSpc>
                <a:spcPts val="1835"/>
              </a:lnSpc>
              <a:buNone/>
            </a:pPr>
            <a:r>
              <a:rPr lang="en-US" sz="1225" dirty="0">
                <a:solidFill>
                  <a:srgbClr val="CFCBBF"/>
                </a:solidFill>
                <a:latin typeface="Raleway" pitchFamily="34" charset="0"/>
                <a:ea typeface="Raleway" pitchFamily="34" charset="-122"/>
                <a:cs typeface="Raleway" pitchFamily="34" charset="-120"/>
              </a:rPr>
              <a:t>Test interactions between components and modules</a:t>
            </a:r>
            <a:endParaRPr lang="en-US" sz="1225" dirty="0"/>
          </a:p>
        </p:txBody>
      </p:sp>
      <p:pic>
        <p:nvPicPr>
          <p:cNvPr id="17" name="Image 5" descr="preencoded.png"/>
          <p:cNvPicPr>
            <a:picLocks noChangeAspect="1"/>
          </p:cNvPicPr>
          <p:nvPr/>
        </p:nvPicPr>
        <p:blipFill>
          <a:blip r:embed="rId7"/>
          <a:stretch>
            <a:fillRect/>
          </a:stretch>
        </p:blipFill>
        <p:spPr>
          <a:xfrm>
            <a:off x="3621167" y="6687503"/>
            <a:ext cx="777597" cy="1244203"/>
          </a:xfrm>
          <a:prstGeom prst="rect">
            <a:avLst/>
          </a:prstGeom>
        </p:spPr>
      </p:pic>
      <p:sp>
        <p:nvSpPr>
          <p:cNvPr id="18" name="Text 10"/>
          <p:cNvSpPr/>
          <p:nvPr/>
        </p:nvSpPr>
        <p:spPr>
          <a:xfrm>
            <a:off x="4632008" y="6842998"/>
            <a:ext cx="2239328" cy="243007"/>
          </a:xfrm>
          <a:prstGeom prst="rect">
            <a:avLst/>
          </a:prstGeom>
          <a:noFill/>
        </p:spPr>
        <p:txBody>
          <a:bodyPr wrap="none" rtlCol="0" anchor="t"/>
          <a:lstStyle/>
          <a:p>
            <a:pPr marL="0" indent="0" algn="l">
              <a:lnSpc>
                <a:spcPts val="1915"/>
              </a:lnSpc>
              <a:buNone/>
            </a:pPr>
            <a:r>
              <a:rPr lang="en-US" sz="1530" dirty="0">
                <a:solidFill>
                  <a:srgbClr val="AE8625"/>
                </a:solidFill>
                <a:latin typeface="Prata" pitchFamily="34" charset="0"/>
                <a:ea typeface="Prata" pitchFamily="34" charset="-122"/>
                <a:cs typeface="Prata" pitchFamily="34" charset="-120"/>
              </a:rPr>
              <a:t>Monitor for Regressions</a:t>
            </a:r>
            <a:endParaRPr lang="en-US" sz="1530" dirty="0"/>
          </a:p>
        </p:txBody>
      </p:sp>
      <p:sp>
        <p:nvSpPr>
          <p:cNvPr id="19" name="Text 11"/>
          <p:cNvSpPr/>
          <p:nvPr/>
        </p:nvSpPr>
        <p:spPr>
          <a:xfrm>
            <a:off x="4632008" y="7179231"/>
            <a:ext cx="6377226" cy="233243"/>
          </a:xfrm>
          <a:prstGeom prst="rect">
            <a:avLst/>
          </a:prstGeom>
          <a:noFill/>
        </p:spPr>
        <p:txBody>
          <a:bodyPr wrap="none" rtlCol="0" anchor="t"/>
          <a:lstStyle/>
          <a:p>
            <a:pPr marL="0" indent="0" algn="l">
              <a:lnSpc>
                <a:spcPts val="1835"/>
              </a:lnSpc>
              <a:buNone/>
            </a:pPr>
            <a:r>
              <a:rPr lang="en-US" sz="1225" dirty="0">
                <a:solidFill>
                  <a:srgbClr val="CFCBBF"/>
                </a:solidFill>
                <a:latin typeface="Raleway" pitchFamily="34" charset="0"/>
                <a:ea typeface="Raleway" pitchFamily="34" charset="-122"/>
                <a:cs typeface="Raleway" pitchFamily="34" charset="-120"/>
              </a:rPr>
              <a:t>Continuously track and fix breaking changes</a:t>
            </a:r>
            <a:endParaRPr lang="en-US" sz="1225" dirty="0"/>
          </a:p>
        </p:txBody>
      </p:sp>
      <p:sp>
        <p:nvSpPr>
          <p:cNvPr id="20" name="Text Box 19"/>
          <p:cNvSpPr txBox="1"/>
          <p:nvPr/>
        </p:nvSpPr>
        <p:spPr>
          <a:xfrm>
            <a:off x="11655425" y="7726680"/>
            <a:ext cx="4876800" cy="368300"/>
          </a:xfrm>
          <a:prstGeom prst="rect">
            <a:avLst/>
          </a:prstGeom>
          <a:noFill/>
        </p:spPr>
        <p:txBody>
          <a:bodyPr wrap="square" rtlCol="0">
            <a:spAutoFit/>
          </a:bodyPr>
          <a:lstStyle/>
          <a:p>
            <a:r>
              <a:rPr lang="en-US">
                <a:solidFill>
                  <a:schemeClr val="bg1"/>
                </a:solidFill>
              </a:rPr>
              <a:t>13</a:t>
            </a:r>
          </a:p>
        </p:txBody>
      </p:sp>
      <p:grpSp>
        <p:nvGrpSpPr>
          <p:cNvPr id="32" name="Group 31">
            <a:extLst>
              <a:ext uri="{FF2B5EF4-FFF2-40B4-BE49-F238E27FC236}">
                <a16:creationId xmlns:a16="http://schemas.microsoft.com/office/drawing/2014/main" id="{9E842406-6EC6-F6F7-0915-1712BFDF152F}"/>
              </a:ext>
            </a:extLst>
          </p:cNvPr>
          <p:cNvGrpSpPr/>
          <p:nvPr/>
        </p:nvGrpSpPr>
        <p:grpSpPr>
          <a:xfrm>
            <a:off x="11161633" y="-62389"/>
            <a:ext cx="5074324" cy="2643902"/>
            <a:chOff x="-1179432" y="152400"/>
            <a:chExt cx="5074324" cy="2643902"/>
          </a:xfrm>
        </p:grpSpPr>
        <p:sp>
          <p:nvSpPr>
            <p:cNvPr id="22" name="Isosceles Triangle 21">
              <a:extLst>
                <a:ext uri="{FF2B5EF4-FFF2-40B4-BE49-F238E27FC236}">
                  <a16:creationId xmlns:a16="http://schemas.microsoft.com/office/drawing/2014/main" id="{8059E7A1-C674-E3E9-785D-C3CCCEC40890}"/>
                </a:ext>
              </a:extLst>
            </p:cNvPr>
            <p:cNvSpPr/>
            <p:nvPr/>
          </p:nvSpPr>
          <p:spPr>
            <a:xfrm>
              <a:off x="2389942" y="1552099"/>
              <a:ext cx="1504950" cy="1244203"/>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Isosceles Triangle 22">
              <a:extLst>
                <a:ext uri="{FF2B5EF4-FFF2-40B4-BE49-F238E27FC236}">
                  <a16:creationId xmlns:a16="http://schemas.microsoft.com/office/drawing/2014/main" id="{880D734B-3D71-9F56-4078-B694D3E95F6A}"/>
                </a:ext>
              </a:extLst>
            </p:cNvPr>
            <p:cNvSpPr/>
            <p:nvPr/>
          </p:nvSpPr>
          <p:spPr>
            <a:xfrm rot="10800000">
              <a:off x="1504951" y="1552099"/>
              <a:ext cx="1504950" cy="1244203"/>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Isosceles Triangle 23">
              <a:extLst>
                <a:ext uri="{FF2B5EF4-FFF2-40B4-BE49-F238E27FC236}">
                  <a16:creationId xmlns:a16="http://schemas.microsoft.com/office/drawing/2014/main" id="{AE6D3D8D-74FD-DBE4-F2C8-5D43646DF3DA}"/>
                </a:ext>
              </a:extLst>
            </p:cNvPr>
            <p:cNvSpPr/>
            <p:nvPr/>
          </p:nvSpPr>
          <p:spPr>
            <a:xfrm>
              <a:off x="1504951" y="152400"/>
              <a:ext cx="1504950" cy="1244203"/>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Isosceles Triangle 24">
              <a:extLst>
                <a:ext uri="{FF2B5EF4-FFF2-40B4-BE49-F238E27FC236}">
                  <a16:creationId xmlns:a16="http://schemas.microsoft.com/office/drawing/2014/main" id="{9925DB16-C5C0-0AE6-27F3-988D8A47BF82}"/>
                </a:ext>
              </a:extLst>
            </p:cNvPr>
            <p:cNvSpPr/>
            <p:nvPr/>
          </p:nvSpPr>
          <p:spPr>
            <a:xfrm rot="10800000">
              <a:off x="619960" y="152400"/>
              <a:ext cx="1504950" cy="1244203"/>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Isosceles Triangle 27">
              <a:extLst>
                <a:ext uri="{FF2B5EF4-FFF2-40B4-BE49-F238E27FC236}">
                  <a16:creationId xmlns:a16="http://schemas.microsoft.com/office/drawing/2014/main" id="{EE60B456-A449-6A5D-7FC9-AF3FC87A0A4F}"/>
                </a:ext>
              </a:extLst>
            </p:cNvPr>
            <p:cNvSpPr/>
            <p:nvPr/>
          </p:nvSpPr>
          <p:spPr>
            <a:xfrm>
              <a:off x="590550" y="1552099"/>
              <a:ext cx="1504950" cy="1244203"/>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Isosceles Triangle 28">
              <a:extLst>
                <a:ext uri="{FF2B5EF4-FFF2-40B4-BE49-F238E27FC236}">
                  <a16:creationId xmlns:a16="http://schemas.microsoft.com/office/drawing/2014/main" id="{8C82F7A3-9A8E-D487-CE4C-46BF5483B775}"/>
                </a:ext>
              </a:extLst>
            </p:cNvPr>
            <p:cNvSpPr/>
            <p:nvPr/>
          </p:nvSpPr>
          <p:spPr>
            <a:xfrm rot="10800000">
              <a:off x="-294441" y="1552099"/>
              <a:ext cx="1504950" cy="1244203"/>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Isosceles Triangle 29">
              <a:extLst>
                <a:ext uri="{FF2B5EF4-FFF2-40B4-BE49-F238E27FC236}">
                  <a16:creationId xmlns:a16="http://schemas.microsoft.com/office/drawing/2014/main" id="{3A9CA816-1EBE-EB09-A4AE-701C0BFA16EA}"/>
                </a:ext>
              </a:extLst>
            </p:cNvPr>
            <p:cNvSpPr/>
            <p:nvPr/>
          </p:nvSpPr>
          <p:spPr>
            <a:xfrm>
              <a:off x="-294441" y="152400"/>
              <a:ext cx="1504950" cy="1244203"/>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Isosceles Triangle 30">
              <a:extLst>
                <a:ext uri="{FF2B5EF4-FFF2-40B4-BE49-F238E27FC236}">
                  <a16:creationId xmlns:a16="http://schemas.microsoft.com/office/drawing/2014/main" id="{4CCF7BFC-FF9A-1F73-8073-D38B556518AA}"/>
                </a:ext>
              </a:extLst>
            </p:cNvPr>
            <p:cNvSpPr/>
            <p:nvPr/>
          </p:nvSpPr>
          <p:spPr>
            <a:xfrm rot="10800000">
              <a:off x="-1179432" y="152400"/>
              <a:ext cx="1504950" cy="1244203"/>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pSp>
      <p:grpSp>
        <p:nvGrpSpPr>
          <p:cNvPr id="33" name="Group 32">
            <a:extLst>
              <a:ext uri="{FF2B5EF4-FFF2-40B4-BE49-F238E27FC236}">
                <a16:creationId xmlns:a16="http://schemas.microsoft.com/office/drawing/2014/main" id="{99F767E0-7E98-3EEA-6924-BA305D614F1F}"/>
              </a:ext>
            </a:extLst>
          </p:cNvPr>
          <p:cNvGrpSpPr/>
          <p:nvPr/>
        </p:nvGrpSpPr>
        <p:grpSpPr>
          <a:xfrm>
            <a:off x="-1631373" y="5561648"/>
            <a:ext cx="5074324" cy="2643902"/>
            <a:chOff x="-1179432" y="152400"/>
            <a:chExt cx="5074324" cy="2643902"/>
          </a:xfrm>
        </p:grpSpPr>
        <p:sp>
          <p:nvSpPr>
            <p:cNvPr id="34" name="Isosceles Triangle 33">
              <a:extLst>
                <a:ext uri="{FF2B5EF4-FFF2-40B4-BE49-F238E27FC236}">
                  <a16:creationId xmlns:a16="http://schemas.microsoft.com/office/drawing/2014/main" id="{17E36C2E-9E25-5581-87C0-92B3D2437C63}"/>
                </a:ext>
              </a:extLst>
            </p:cNvPr>
            <p:cNvSpPr/>
            <p:nvPr/>
          </p:nvSpPr>
          <p:spPr>
            <a:xfrm>
              <a:off x="2389942" y="1552099"/>
              <a:ext cx="1504950" cy="1244203"/>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5" name="Isosceles Triangle 34">
              <a:extLst>
                <a:ext uri="{FF2B5EF4-FFF2-40B4-BE49-F238E27FC236}">
                  <a16:creationId xmlns:a16="http://schemas.microsoft.com/office/drawing/2014/main" id="{A2561A9B-50CB-041C-1F6E-2A5336B665AC}"/>
                </a:ext>
              </a:extLst>
            </p:cNvPr>
            <p:cNvSpPr/>
            <p:nvPr/>
          </p:nvSpPr>
          <p:spPr>
            <a:xfrm rot="10800000">
              <a:off x="1504951" y="1552099"/>
              <a:ext cx="1504950" cy="1244203"/>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Isosceles Triangle 35">
              <a:extLst>
                <a:ext uri="{FF2B5EF4-FFF2-40B4-BE49-F238E27FC236}">
                  <a16:creationId xmlns:a16="http://schemas.microsoft.com/office/drawing/2014/main" id="{21A144D5-6ECF-9C33-8912-7F33C2E9633B}"/>
                </a:ext>
              </a:extLst>
            </p:cNvPr>
            <p:cNvSpPr/>
            <p:nvPr/>
          </p:nvSpPr>
          <p:spPr>
            <a:xfrm>
              <a:off x="1504951" y="152400"/>
              <a:ext cx="1504950" cy="1244203"/>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Isosceles Triangle 36">
              <a:extLst>
                <a:ext uri="{FF2B5EF4-FFF2-40B4-BE49-F238E27FC236}">
                  <a16:creationId xmlns:a16="http://schemas.microsoft.com/office/drawing/2014/main" id="{327BA612-52F7-F176-C395-A658A0434F57}"/>
                </a:ext>
              </a:extLst>
            </p:cNvPr>
            <p:cNvSpPr/>
            <p:nvPr/>
          </p:nvSpPr>
          <p:spPr>
            <a:xfrm rot="10800000">
              <a:off x="619960" y="152400"/>
              <a:ext cx="1504950" cy="1244203"/>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Isosceles Triangle 37">
              <a:extLst>
                <a:ext uri="{FF2B5EF4-FFF2-40B4-BE49-F238E27FC236}">
                  <a16:creationId xmlns:a16="http://schemas.microsoft.com/office/drawing/2014/main" id="{B8A64DDA-EEE0-1DFE-918F-09CC61987969}"/>
                </a:ext>
              </a:extLst>
            </p:cNvPr>
            <p:cNvSpPr/>
            <p:nvPr/>
          </p:nvSpPr>
          <p:spPr>
            <a:xfrm>
              <a:off x="590550" y="1552099"/>
              <a:ext cx="1504950" cy="1244203"/>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Isosceles Triangle 38">
              <a:extLst>
                <a:ext uri="{FF2B5EF4-FFF2-40B4-BE49-F238E27FC236}">
                  <a16:creationId xmlns:a16="http://schemas.microsoft.com/office/drawing/2014/main" id="{8DEE510A-12B5-CFF9-72E0-88560F534EA3}"/>
                </a:ext>
              </a:extLst>
            </p:cNvPr>
            <p:cNvSpPr/>
            <p:nvPr/>
          </p:nvSpPr>
          <p:spPr>
            <a:xfrm rot="10800000">
              <a:off x="-294441" y="1552099"/>
              <a:ext cx="1504950" cy="1244203"/>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Isosceles Triangle 39">
              <a:extLst>
                <a:ext uri="{FF2B5EF4-FFF2-40B4-BE49-F238E27FC236}">
                  <a16:creationId xmlns:a16="http://schemas.microsoft.com/office/drawing/2014/main" id="{911DFCC3-86B9-B191-3EE0-C0107DC98ACC}"/>
                </a:ext>
              </a:extLst>
            </p:cNvPr>
            <p:cNvSpPr/>
            <p:nvPr/>
          </p:nvSpPr>
          <p:spPr>
            <a:xfrm>
              <a:off x="-294441" y="152400"/>
              <a:ext cx="1504950" cy="1244203"/>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Isosceles Triangle 40">
              <a:extLst>
                <a:ext uri="{FF2B5EF4-FFF2-40B4-BE49-F238E27FC236}">
                  <a16:creationId xmlns:a16="http://schemas.microsoft.com/office/drawing/2014/main" id="{9857B644-7BBB-573D-D742-71A7922282DB}"/>
                </a:ext>
              </a:extLst>
            </p:cNvPr>
            <p:cNvSpPr/>
            <p:nvPr/>
          </p:nvSpPr>
          <p:spPr>
            <a:xfrm rot="10800000">
              <a:off x="-1179432" y="152400"/>
              <a:ext cx="1504950" cy="1244203"/>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pSp>
      <p:pic>
        <p:nvPicPr>
          <p:cNvPr id="42" name="Image 1" descr="preencoded.png">
            <a:extLst>
              <a:ext uri="{FF2B5EF4-FFF2-40B4-BE49-F238E27FC236}">
                <a16:creationId xmlns:a16="http://schemas.microsoft.com/office/drawing/2014/main" id="{27D160F5-D8B5-666B-F443-7FE32D206023}"/>
              </a:ext>
            </a:extLst>
          </p:cNvPr>
          <p:cNvPicPr>
            <a:picLocks noChangeAspect="1"/>
          </p:cNvPicPr>
          <p:nvPr/>
        </p:nvPicPr>
        <p:blipFill>
          <a:blip r:embed="rId8"/>
          <a:stretch>
            <a:fillRect/>
          </a:stretch>
        </p:blipFill>
        <p:spPr>
          <a:xfrm>
            <a:off x="-7745411" y="-201653"/>
            <a:ext cx="5486400" cy="822960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750"/>
                                        <p:tgtEl>
                                          <p:spTgt spid="4"/>
                                        </p:tgtEl>
                                      </p:cBhvr>
                                    </p:animEffect>
                                    <p:anim calcmode="lin" valueType="num">
                                      <p:cBhvr>
                                        <p:cTn id="8" dur="750" fill="hold"/>
                                        <p:tgtEl>
                                          <p:spTgt spid="4"/>
                                        </p:tgtEl>
                                        <p:attrNameLst>
                                          <p:attrName>ppt_x</p:attrName>
                                        </p:attrNameLst>
                                      </p:cBhvr>
                                      <p:tavLst>
                                        <p:tav tm="0">
                                          <p:val>
                                            <p:strVal val="#ppt_x"/>
                                          </p:val>
                                        </p:tav>
                                        <p:tav tm="100000">
                                          <p:val>
                                            <p:strVal val="#ppt_x"/>
                                          </p:val>
                                        </p:tav>
                                      </p:tavLst>
                                    </p:anim>
                                    <p:anim calcmode="lin" valueType="num">
                                      <p:cBhvr>
                                        <p:cTn id="9" dur="75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2" presetClass="entr" presetSubtype="1" fill="hold" grpId="0" nodeType="afterEffect">
                                  <p:stCondLst>
                                    <p:cond delay="0"/>
                                  </p:stCondLst>
                                  <p:childTnLst>
                                    <p:set>
                                      <p:cBhvr>
                                        <p:cTn id="12" dur="1" fill="hold">
                                          <p:stCondLst>
                                            <p:cond delay="0"/>
                                          </p:stCondLst>
                                        </p:cTn>
                                        <p:tgtEl>
                                          <p:spTgt spid="18"/>
                                        </p:tgtEl>
                                        <p:attrNameLst>
                                          <p:attrName>style.visibility</p:attrName>
                                        </p:attrNameLst>
                                      </p:cBhvr>
                                      <p:to>
                                        <p:strVal val="visible"/>
                                      </p:to>
                                    </p:set>
                                    <p:anim calcmode="lin" valueType="num">
                                      <p:cBhvr additive="base">
                                        <p:cTn id="13" dur="500" fill="hold"/>
                                        <p:tgtEl>
                                          <p:spTgt spid="18"/>
                                        </p:tgtEl>
                                        <p:attrNameLst>
                                          <p:attrName>ppt_x</p:attrName>
                                        </p:attrNameLst>
                                      </p:cBhvr>
                                      <p:tavLst>
                                        <p:tav tm="0">
                                          <p:val>
                                            <p:strVal val="#ppt_x"/>
                                          </p:val>
                                        </p:tav>
                                        <p:tav tm="100000">
                                          <p:val>
                                            <p:strVal val="#ppt_x"/>
                                          </p:val>
                                        </p:tav>
                                      </p:tavLst>
                                    </p:anim>
                                    <p:anim calcmode="lin" valueType="num">
                                      <p:cBhvr additive="base">
                                        <p:cTn id="14" dur="500" fill="hold"/>
                                        <p:tgtEl>
                                          <p:spTgt spid="18"/>
                                        </p:tgtEl>
                                        <p:attrNameLst>
                                          <p:attrName>ppt_y</p:attrName>
                                        </p:attrNameLst>
                                      </p:cBhvr>
                                      <p:tavLst>
                                        <p:tav tm="0">
                                          <p:val>
                                            <p:strVal val="0-#ppt_h/2"/>
                                          </p:val>
                                        </p:tav>
                                        <p:tav tm="100000">
                                          <p:val>
                                            <p:strVal val="#ppt_y"/>
                                          </p:val>
                                        </p:tav>
                                      </p:tavLst>
                                    </p:anim>
                                  </p:childTnLst>
                                </p:cTn>
                              </p:par>
                              <p:par>
                                <p:cTn id="15" presetID="2" presetClass="entr" presetSubtype="1"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anim calcmode="lin" valueType="num">
                                      <p:cBhvr additive="base">
                                        <p:cTn id="17" dur="500" fill="hold"/>
                                        <p:tgtEl>
                                          <p:spTgt spid="19"/>
                                        </p:tgtEl>
                                        <p:attrNameLst>
                                          <p:attrName>ppt_x</p:attrName>
                                        </p:attrNameLst>
                                      </p:cBhvr>
                                      <p:tavLst>
                                        <p:tav tm="0">
                                          <p:val>
                                            <p:strVal val="#ppt_x"/>
                                          </p:val>
                                        </p:tav>
                                        <p:tav tm="100000">
                                          <p:val>
                                            <p:strVal val="#ppt_x"/>
                                          </p:val>
                                        </p:tav>
                                      </p:tavLst>
                                    </p:anim>
                                    <p:anim calcmode="lin" valueType="num">
                                      <p:cBhvr additive="base">
                                        <p:cTn id="18" dur="500" fill="hold"/>
                                        <p:tgtEl>
                                          <p:spTgt spid="19"/>
                                        </p:tgtEl>
                                        <p:attrNameLst>
                                          <p:attrName>ppt_y</p:attrName>
                                        </p:attrNameLst>
                                      </p:cBhvr>
                                      <p:tavLst>
                                        <p:tav tm="0">
                                          <p:val>
                                            <p:strVal val="0-#ppt_h/2"/>
                                          </p:val>
                                        </p:tav>
                                        <p:tav tm="100000">
                                          <p:val>
                                            <p:strVal val="#ppt_y"/>
                                          </p:val>
                                        </p:tav>
                                      </p:tavLst>
                                    </p:anim>
                                  </p:childTnLst>
                                </p:cTn>
                              </p:par>
                              <p:par>
                                <p:cTn id="19" presetID="2" presetClass="entr" presetSubtype="1" fill="hold" nodeType="withEffect">
                                  <p:stCondLst>
                                    <p:cond delay="0"/>
                                  </p:stCondLst>
                                  <p:childTnLst>
                                    <p:set>
                                      <p:cBhvr>
                                        <p:cTn id="20" dur="1" fill="hold">
                                          <p:stCondLst>
                                            <p:cond delay="0"/>
                                          </p:stCondLst>
                                        </p:cTn>
                                        <p:tgtEl>
                                          <p:spTgt spid="17"/>
                                        </p:tgtEl>
                                        <p:attrNameLst>
                                          <p:attrName>style.visibility</p:attrName>
                                        </p:attrNameLst>
                                      </p:cBhvr>
                                      <p:to>
                                        <p:strVal val="visible"/>
                                      </p:to>
                                    </p:set>
                                    <p:anim calcmode="lin" valueType="num">
                                      <p:cBhvr additive="base">
                                        <p:cTn id="21" dur="500" fill="hold"/>
                                        <p:tgtEl>
                                          <p:spTgt spid="17"/>
                                        </p:tgtEl>
                                        <p:attrNameLst>
                                          <p:attrName>ppt_x</p:attrName>
                                        </p:attrNameLst>
                                      </p:cBhvr>
                                      <p:tavLst>
                                        <p:tav tm="0">
                                          <p:val>
                                            <p:strVal val="#ppt_x"/>
                                          </p:val>
                                        </p:tav>
                                        <p:tav tm="100000">
                                          <p:val>
                                            <p:strVal val="#ppt_x"/>
                                          </p:val>
                                        </p:tav>
                                      </p:tavLst>
                                    </p:anim>
                                    <p:anim calcmode="lin" valueType="num">
                                      <p:cBhvr additive="base">
                                        <p:cTn id="22" dur="500" fill="hold"/>
                                        <p:tgtEl>
                                          <p:spTgt spid="17"/>
                                        </p:tgtEl>
                                        <p:attrNameLst>
                                          <p:attrName>ppt_y</p:attrName>
                                        </p:attrNameLst>
                                      </p:cBhvr>
                                      <p:tavLst>
                                        <p:tav tm="0">
                                          <p:val>
                                            <p:strVal val="0-#ppt_h/2"/>
                                          </p:val>
                                        </p:tav>
                                        <p:tav tm="100000">
                                          <p:val>
                                            <p:strVal val="#ppt_y"/>
                                          </p:val>
                                        </p:tav>
                                      </p:tavLst>
                                    </p:anim>
                                  </p:childTnLst>
                                </p:cTn>
                              </p:par>
                            </p:childTnLst>
                          </p:cTn>
                        </p:par>
                        <p:par>
                          <p:cTn id="23" fill="hold">
                            <p:stCondLst>
                              <p:cond delay="1250"/>
                            </p:stCondLst>
                            <p:childTnLst>
                              <p:par>
                                <p:cTn id="24" presetID="2" presetClass="entr" presetSubtype="1" fill="hold" grpId="0" nodeType="afterEffect">
                                  <p:stCondLst>
                                    <p:cond delay="0"/>
                                  </p:stCondLst>
                                  <p:childTnLst>
                                    <p:set>
                                      <p:cBhvr>
                                        <p:cTn id="25" dur="1" fill="hold">
                                          <p:stCondLst>
                                            <p:cond delay="0"/>
                                          </p:stCondLst>
                                        </p:cTn>
                                        <p:tgtEl>
                                          <p:spTgt spid="15"/>
                                        </p:tgtEl>
                                        <p:attrNameLst>
                                          <p:attrName>style.visibility</p:attrName>
                                        </p:attrNameLst>
                                      </p:cBhvr>
                                      <p:to>
                                        <p:strVal val="visible"/>
                                      </p:to>
                                    </p:set>
                                    <p:anim calcmode="lin" valueType="num">
                                      <p:cBhvr additive="base">
                                        <p:cTn id="26" dur="500" fill="hold"/>
                                        <p:tgtEl>
                                          <p:spTgt spid="15"/>
                                        </p:tgtEl>
                                        <p:attrNameLst>
                                          <p:attrName>ppt_x</p:attrName>
                                        </p:attrNameLst>
                                      </p:cBhvr>
                                      <p:tavLst>
                                        <p:tav tm="0">
                                          <p:val>
                                            <p:strVal val="#ppt_x"/>
                                          </p:val>
                                        </p:tav>
                                        <p:tav tm="100000">
                                          <p:val>
                                            <p:strVal val="#ppt_x"/>
                                          </p:val>
                                        </p:tav>
                                      </p:tavLst>
                                    </p:anim>
                                    <p:anim calcmode="lin" valueType="num">
                                      <p:cBhvr additive="base">
                                        <p:cTn id="27" dur="500" fill="hold"/>
                                        <p:tgtEl>
                                          <p:spTgt spid="15"/>
                                        </p:tgtEl>
                                        <p:attrNameLst>
                                          <p:attrName>ppt_y</p:attrName>
                                        </p:attrNameLst>
                                      </p:cBhvr>
                                      <p:tavLst>
                                        <p:tav tm="0">
                                          <p:val>
                                            <p:strVal val="0-#ppt_h/2"/>
                                          </p:val>
                                        </p:tav>
                                        <p:tav tm="100000">
                                          <p:val>
                                            <p:strVal val="#ppt_y"/>
                                          </p:val>
                                        </p:tav>
                                      </p:tavLst>
                                    </p:anim>
                                  </p:childTnLst>
                                </p:cTn>
                              </p:par>
                              <p:par>
                                <p:cTn id="28" presetID="2" presetClass="entr" presetSubtype="1" fill="hold" grpId="0" nodeType="withEffect">
                                  <p:stCondLst>
                                    <p:cond delay="0"/>
                                  </p:stCondLst>
                                  <p:childTnLst>
                                    <p:set>
                                      <p:cBhvr>
                                        <p:cTn id="29" dur="1" fill="hold">
                                          <p:stCondLst>
                                            <p:cond delay="0"/>
                                          </p:stCondLst>
                                        </p:cTn>
                                        <p:tgtEl>
                                          <p:spTgt spid="16"/>
                                        </p:tgtEl>
                                        <p:attrNameLst>
                                          <p:attrName>style.visibility</p:attrName>
                                        </p:attrNameLst>
                                      </p:cBhvr>
                                      <p:to>
                                        <p:strVal val="visible"/>
                                      </p:to>
                                    </p:set>
                                    <p:anim calcmode="lin" valueType="num">
                                      <p:cBhvr additive="base">
                                        <p:cTn id="30" dur="500" fill="hold"/>
                                        <p:tgtEl>
                                          <p:spTgt spid="16"/>
                                        </p:tgtEl>
                                        <p:attrNameLst>
                                          <p:attrName>ppt_x</p:attrName>
                                        </p:attrNameLst>
                                      </p:cBhvr>
                                      <p:tavLst>
                                        <p:tav tm="0">
                                          <p:val>
                                            <p:strVal val="#ppt_x"/>
                                          </p:val>
                                        </p:tav>
                                        <p:tav tm="100000">
                                          <p:val>
                                            <p:strVal val="#ppt_x"/>
                                          </p:val>
                                        </p:tav>
                                      </p:tavLst>
                                    </p:anim>
                                    <p:anim calcmode="lin" valueType="num">
                                      <p:cBhvr additive="base">
                                        <p:cTn id="31" dur="500" fill="hold"/>
                                        <p:tgtEl>
                                          <p:spTgt spid="16"/>
                                        </p:tgtEl>
                                        <p:attrNameLst>
                                          <p:attrName>ppt_y</p:attrName>
                                        </p:attrNameLst>
                                      </p:cBhvr>
                                      <p:tavLst>
                                        <p:tav tm="0">
                                          <p:val>
                                            <p:strVal val="0-#ppt_h/2"/>
                                          </p:val>
                                        </p:tav>
                                        <p:tav tm="100000">
                                          <p:val>
                                            <p:strVal val="#ppt_y"/>
                                          </p:val>
                                        </p:tav>
                                      </p:tavLst>
                                    </p:anim>
                                  </p:childTnLst>
                                </p:cTn>
                              </p:par>
                              <p:par>
                                <p:cTn id="32" presetID="2" presetClass="entr" presetSubtype="1" fill="hold" nodeType="withEffect">
                                  <p:stCondLst>
                                    <p:cond delay="0"/>
                                  </p:stCondLst>
                                  <p:childTnLst>
                                    <p:set>
                                      <p:cBhvr>
                                        <p:cTn id="33" dur="1" fill="hold">
                                          <p:stCondLst>
                                            <p:cond delay="0"/>
                                          </p:stCondLst>
                                        </p:cTn>
                                        <p:tgtEl>
                                          <p:spTgt spid="14"/>
                                        </p:tgtEl>
                                        <p:attrNameLst>
                                          <p:attrName>style.visibility</p:attrName>
                                        </p:attrNameLst>
                                      </p:cBhvr>
                                      <p:to>
                                        <p:strVal val="visible"/>
                                      </p:to>
                                    </p:set>
                                    <p:anim calcmode="lin" valueType="num">
                                      <p:cBhvr additive="base">
                                        <p:cTn id="34" dur="500" fill="hold"/>
                                        <p:tgtEl>
                                          <p:spTgt spid="14"/>
                                        </p:tgtEl>
                                        <p:attrNameLst>
                                          <p:attrName>ppt_x</p:attrName>
                                        </p:attrNameLst>
                                      </p:cBhvr>
                                      <p:tavLst>
                                        <p:tav tm="0">
                                          <p:val>
                                            <p:strVal val="#ppt_x"/>
                                          </p:val>
                                        </p:tav>
                                        <p:tav tm="100000">
                                          <p:val>
                                            <p:strVal val="#ppt_x"/>
                                          </p:val>
                                        </p:tav>
                                      </p:tavLst>
                                    </p:anim>
                                    <p:anim calcmode="lin" valueType="num">
                                      <p:cBhvr additive="base">
                                        <p:cTn id="35" dur="500" fill="hold"/>
                                        <p:tgtEl>
                                          <p:spTgt spid="14"/>
                                        </p:tgtEl>
                                        <p:attrNameLst>
                                          <p:attrName>ppt_y</p:attrName>
                                        </p:attrNameLst>
                                      </p:cBhvr>
                                      <p:tavLst>
                                        <p:tav tm="0">
                                          <p:val>
                                            <p:strVal val="0-#ppt_h/2"/>
                                          </p:val>
                                        </p:tav>
                                        <p:tav tm="100000">
                                          <p:val>
                                            <p:strVal val="#ppt_y"/>
                                          </p:val>
                                        </p:tav>
                                      </p:tavLst>
                                    </p:anim>
                                  </p:childTnLst>
                                </p:cTn>
                              </p:par>
                            </p:childTnLst>
                          </p:cTn>
                        </p:par>
                        <p:par>
                          <p:cTn id="36" fill="hold">
                            <p:stCondLst>
                              <p:cond delay="1750"/>
                            </p:stCondLst>
                            <p:childTnLst>
                              <p:par>
                                <p:cTn id="37" presetID="2" presetClass="entr" presetSubtype="1" fill="hold" grpId="0" nodeType="afterEffect">
                                  <p:stCondLst>
                                    <p:cond delay="0"/>
                                  </p:stCondLst>
                                  <p:childTnLst>
                                    <p:set>
                                      <p:cBhvr>
                                        <p:cTn id="38" dur="1" fill="hold">
                                          <p:stCondLst>
                                            <p:cond delay="0"/>
                                          </p:stCondLst>
                                        </p:cTn>
                                        <p:tgtEl>
                                          <p:spTgt spid="12"/>
                                        </p:tgtEl>
                                        <p:attrNameLst>
                                          <p:attrName>style.visibility</p:attrName>
                                        </p:attrNameLst>
                                      </p:cBhvr>
                                      <p:to>
                                        <p:strVal val="visible"/>
                                      </p:to>
                                    </p:set>
                                    <p:anim calcmode="lin" valueType="num">
                                      <p:cBhvr additive="base">
                                        <p:cTn id="39" dur="500" fill="hold"/>
                                        <p:tgtEl>
                                          <p:spTgt spid="12"/>
                                        </p:tgtEl>
                                        <p:attrNameLst>
                                          <p:attrName>ppt_x</p:attrName>
                                        </p:attrNameLst>
                                      </p:cBhvr>
                                      <p:tavLst>
                                        <p:tav tm="0">
                                          <p:val>
                                            <p:strVal val="#ppt_x"/>
                                          </p:val>
                                        </p:tav>
                                        <p:tav tm="100000">
                                          <p:val>
                                            <p:strVal val="#ppt_x"/>
                                          </p:val>
                                        </p:tav>
                                      </p:tavLst>
                                    </p:anim>
                                    <p:anim calcmode="lin" valueType="num">
                                      <p:cBhvr additive="base">
                                        <p:cTn id="40" dur="500" fill="hold"/>
                                        <p:tgtEl>
                                          <p:spTgt spid="12"/>
                                        </p:tgtEl>
                                        <p:attrNameLst>
                                          <p:attrName>ppt_y</p:attrName>
                                        </p:attrNameLst>
                                      </p:cBhvr>
                                      <p:tavLst>
                                        <p:tav tm="0">
                                          <p:val>
                                            <p:strVal val="0-#ppt_h/2"/>
                                          </p:val>
                                        </p:tav>
                                        <p:tav tm="100000">
                                          <p:val>
                                            <p:strVal val="#ppt_y"/>
                                          </p:val>
                                        </p:tav>
                                      </p:tavLst>
                                    </p:anim>
                                  </p:childTnLst>
                                </p:cTn>
                              </p:par>
                              <p:par>
                                <p:cTn id="41" presetID="2" presetClass="entr" presetSubtype="1" fill="hold" grpId="0" nodeType="withEffect">
                                  <p:stCondLst>
                                    <p:cond delay="0"/>
                                  </p:stCondLst>
                                  <p:childTnLst>
                                    <p:set>
                                      <p:cBhvr>
                                        <p:cTn id="42" dur="1" fill="hold">
                                          <p:stCondLst>
                                            <p:cond delay="0"/>
                                          </p:stCondLst>
                                        </p:cTn>
                                        <p:tgtEl>
                                          <p:spTgt spid="13"/>
                                        </p:tgtEl>
                                        <p:attrNameLst>
                                          <p:attrName>style.visibility</p:attrName>
                                        </p:attrNameLst>
                                      </p:cBhvr>
                                      <p:to>
                                        <p:strVal val="visible"/>
                                      </p:to>
                                    </p:set>
                                    <p:anim calcmode="lin" valueType="num">
                                      <p:cBhvr additive="base">
                                        <p:cTn id="43" dur="500" fill="hold"/>
                                        <p:tgtEl>
                                          <p:spTgt spid="13"/>
                                        </p:tgtEl>
                                        <p:attrNameLst>
                                          <p:attrName>ppt_x</p:attrName>
                                        </p:attrNameLst>
                                      </p:cBhvr>
                                      <p:tavLst>
                                        <p:tav tm="0">
                                          <p:val>
                                            <p:strVal val="#ppt_x"/>
                                          </p:val>
                                        </p:tav>
                                        <p:tav tm="100000">
                                          <p:val>
                                            <p:strVal val="#ppt_x"/>
                                          </p:val>
                                        </p:tav>
                                      </p:tavLst>
                                    </p:anim>
                                    <p:anim calcmode="lin" valueType="num">
                                      <p:cBhvr additive="base">
                                        <p:cTn id="44" dur="500" fill="hold"/>
                                        <p:tgtEl>
                                          <p:spTgt spid="13"/>
                                        </p:tgtEl>
                                        <p:attrNameLst>
                                          <p:attrName>ppt_y</p:attrName>
                                        </p:attrNameLst>
                                      </p:cBhvr>
                                      <p:tavLst>
                                        <p:tav tm="0">
                                          <p:val>
                                            <p:strVal val="0-#ppt_h/2"/>
                                          </p:val>
                                        </p:tav>
                                        <p:tav tm="100000">
                                          <p:val>
                                            <p:strVal val="#ppt_y"/>
                                          </p:val>
                                        </p:tav>
                                      </p:tavLst>
                                    </p:anim>
                                  </p:childTnLst>
                                </p:cTn>
                              </p:par>
                              <p:par>
                                <p:cTn id="45" presetID="2" presetClass="entr" presetSubtype="1" fill="hold" nodeType="withEffect">
                                  <p:stCondLst>
                                    <p:cond delay="0"/>
                                  </p:stCondLst>
                                  <p:childTnLst>
                                    <p:set>
                                      <p:cBhvr>
                                        <p:cTn id="46" dur="1" fill="hold">
                                          <p:stCondLst>
                                            <p:cond delay="0"/>
                                          </p:stCondLst>
                                        </p:cTn>
                                        <p:tgtEl>
                                          <p:spTgt spid="11"/>
                                        </p:tgtEl>
                                        <p:attrNameLst>
                                          <p:attrName>style.visibility</p:attrName>
                                        </p:attrNameLst>
                                      </p:cBhvr>
                                      <p:to>
                                        <p:strVal val="visible"/>
                                      </p:to>
                                    </p:set>
                                    <p:anim calcmode="lin" valueType="num">
                                      <p:cBhvr additive="base">
                                        <p:cTn id="47" dur="500" fill="hold"/>
                                        <p:tgtEl>
                                          <p:spTgt spid="11"/>
                                        </p:tgtEl>
                                        <p:attrNameLst>
                                          <p:attrName>ppt_x</p:attrName>
                                        </p:attrNameLst>
                                      </p:cBhvr>
                                      <p:tavLst>
                                        <p:tav tm="0">
                                          <p:val>
                                            <p:strVal val="#ppt_x"/>
                                          </p:val>
                                        </p:tav>
                                        <p:tav tm="100000">
                                          <p:val>
                                            <p:strVal val="#ppt_x"/>
                                          </p:val>
                                        </p:tav>
                                      </p:tavLst>
                                    </p:anim>
                                    <p:anim calcmode="lin" valueType="num">
                                      <p:cBhvr additive="base">
                                        <p:cTn id="48" dur="500" fill="hold"/>
                                        <p:tgtEl>
                                          <p:spTgt spid="11"/>
                                        </p:tgtEl>
                                        <p:attrNameLst>
                                          <p:attrName>ppt_y</p:attrName>
                                        </p:attrNameLst>
                                      </p:cBhvr>
                                      <p:tavLst>
                                        <p:tav tm="0">
                                          <p:val>
                                            <p:strVal val="0-#ppt_h/2"/>
                                          </p:val>
                                        </p:tav>
                                        <p:tav tm="100000">
                                          <p:val>
                                            <p:strVal val="#ppt_y"/>
                                          </p:val>
                                        </p:tav>
                                      </p:tavLst>
                                    </p:anim>
                                  </p:childTnLst>
                                </p:cTn>
                              </p:par>
                            </p:childTnLst>
                          </p:cTn>
                        </p:par>
                        <p:par>
                          <p:cTn id="49" fill="hold">
                            <p:stCondLst>
                              <p:cond delay="2250"/>
                            </p:stCondLst>
                            <p:childTnLst>
                              <p:par>
                                <p:cTn id="50" presetID="2" presetClass="entr" presetSubtype="1" fill="hold" grpId="0" nodeType="afterEffect">
                                  <p:stCondLst>
                                    <p:cond delay="0"/>
                                  </p:stCondLst>
                                  <p:childTnLst>
                                    <p:set>
                                      <p:cBhvr>
                                        <p:cTn id="51" dur="1" fill="hold">
                                          <p:stCondLst>
                                            <p:cond delay="0"/>
                                          </p:stCondLst>
                                        </p:cTn>
                                        <p:tgtEl>
                                          <p:spTgt spid="9"/>
                                        </p:tgtEl>
                                        <p:attrNameLst>
                                          <p:attrName>style.visibility</p:attrName>
                                        </p:attrNameLst>
                                      </p:cBhvr>
                                      <p:to>
                                        <p:strVal val="visible"/>
                                      </p:to>
                                    </p:set>
                                    <p:anim calcmode="lin" valueType="num">
                                      <p:cBhvr additive="base">
                                        <p:cTn id="52" dur="500" fill="hold"/>
                                        <p:tgtEl>
                                          <p:spTgt spid="9"/>
                                        </p:tgtEl>
                                        <p:attrNameLst>
                                          <p:attrName>ppt_x</p:attrName>
                                        </p:attrNameLst>
                                      </p:cBhvr>
                                      <p:tavLst>
                                        <p:tav tm="0">
                                          <p:val>
                                            <p:strVal val="#ppt_x"/>
                                          </p:val>
                                        </p:tav>
                                        <p:tav tm="100000">
                                          <p:val>
                                            <p:strVal val="#ppt_x"/>
                                          </p:val>
                                        </p:tav>
                                      </p:tavLst>
                                    </p:anim>
                                    <p:anim calcmode="lin" valueType="num">
                                      <p:cBhvr additive="base">
                                        <p:cTn id="53" dur="500" fill="hold"/>
                                        <p:tgtEl>
                                          <p:spTgt spid="9"/>
                                        </p:tgtEl>
                                        <p:attrNameLst>
                                          <p:attrName>ppt_y</p:attrName>
                                        </p:attrNameLst>
                                      </p:cBhvr>
                                      <p:tavLst>
                                        <p:tav tm="0">
                                          <p:val>
                                            <p:strVal val="0-#ppt_h/2"/>
                                          </p:val>
                                        </p:tav>
                                        <p:tav tm="100000">
                                          <p:val>
                                            <p:strVal val="#ppt_y"/>
                                          </p:val>
                                        </p:tav>
                                      </p:tavLst>
                                    </p:anim>
                                  </p:childTnLst>
                                </p:cTn>
                              </p:par>
                              <p:par>
                                <p:cTn id="54" presetID="2" presetClass="entr" presetSubtype="1" fill="hold" grpId="0" nodeType="withEffect">
                                  <p:stCondLst>
                                    <p:cond delay="0"/>
                                  </p:stCondLst>
                                  <p:childTnLst>
                                    <p:set>
                                      <p:cBhvr>
                                        <p:cTn id="55" dur="1" fill="hold">
                                          <p:stCondLst>
                                            <p:cond delay="0"/>
                                          </p:stCondLst>
                                        </p:cTn>
                                        <p:tgtEl>
                                          <p:spTgt spid="10"/>
                                        </p:tgtEl>
                                        <p:attrNameLst>
                                          <p:attrName>style.visibility</p:attrName>
                                        </p:attrNameLst>
                                      </p:cBhvr>
                                      <p:to>
                                        <p:strVal val="visible"/>
                                      </p:to>
                                    </p:set>
                                    <p:anim calcmode="lin" valueType="num">
                                      <p:cBhvr additive="base">
                                        <p:cTn id="56" dur="500" fill="hold"/>
                                        <p:tgtEl>
                                          <p:spTgt spid="10"/>
                                        </p:tgtEl>
                                        <p:attrNameLst>
                                          <p:attrName>ppt_x</p:attrName>
                                        </p:attrNameLst>
                                      </p:cBhvr>
                                      <p:tavLst>
                                        <p:tav tm="0">
                                          <p:val>
                                            <p:strVal val="#ppt_x"/>
                                          </p:val>
                                        </p:tav>
                                        <p:tav tm="100000">
                                          <p:val>
                                            <p:strVal val="#ppt_x"/>
                                          </p:val>
                                        </p:tav>
                                      </p:tavLst>
                                    </p:anim>
                                    <p:anim calcmode="lin" valueType="num">
                                      <p:cBhvr additive="base">
                                        <p:cTn id="57" dur="500" fill="hold"/>
                                        <p:tgtEl>
                                          <p:spTgt spid="10"/>
                                        </p:tgtEl>
                                        <p:attrNameLst>
                                          <p:attrName>ppt_y</p:attrName>
                                        </p:attrNameLst>
                                      </p:cBhvr>
                                      <p:tavLst>
                                        <p:tav tm="0">
                                          <p:val>
                                            <p:strVal val="0-#ppt_h/2"/>
                                          </p:val>
                                        </p:tav>
                                        <p:tav tm="100000">
                                          <p:val>
                                            <p:strVal val="#ppt_y"/>
                                          </p:val>
                                        </p:tav>
                                      </p:tavLst>
                                    </p:anim>
                                  </p:childTnLst>
                                </p:cTn>
                              </p:par>
                              <p:par>
                                <p:cTn id="58" presetID="2" presetClass="entr" presetSubtype="1" fill="hold" nodeType="withEffect">
                                  <p:stCondLst>
                                    <p:cond delay="0"/>
                                  </p:stCondLst>
                                  <p:childTnLst>
                                    <p:set>
                                      <p:cBhvr>
                                        <p:cTn id="59" dur="1" fill="hold">
                                          <p:stCondLst>
                                            <p:cond delay="0"/>
                                          </p:stCondLst>
                                        </p:cTn>
                                        <p:tgtEl>
                                          <p:spTgt spid="8"/>
                                        </p:tgtEl>
                                        <p:attrNameLst>
                                          <p:attrName>style.visibility</p:attrName>
                                        </p:attrNameLst>
                                      </p:cBhvr>
                                      <p:to>
                                        <p:strVal val="visible"/>
                                      </p:to>
                                    </p:set>
                                    <p:anim calcmode="lin" valueType="num">
                                      <p:cBhvr additive="base">
                                        <p:cTn id="60" dur="500" fill="hold"/>
                                        <p:tgtEl>
                                          <p:spTgt spid="8"/>
                                        </p:tgtEl>
                                        <p:attrNameLst>
                                          <p:attrName>ppt_x</p:attrName>
                                        </p:attrNameLst>
                                      </p:cBhvr>
                                      <p:tavLst>
                                        <p:tav tm="0">
                                          <p:val>
                                            <p:strVal val="#ppt_x"/>
                                          </p:val>
                                        </p:tav>
                                        <p:tav tm="100000">
                                          <p:val>
                                            <p:strVal val="#ppt_x"/>
                                          </p:val>
                                        </p:tav>
                                      </p:tavLst>
                                    </p:anim>
                                    <p:anim calcmode="lin" valueType="num">
                                      <p:cBhvr additive="base">
                                        <p:cTn id="61" dur="500" fill="hold"/>
                                        <p:tgtEl>
                                          <p:spTgt spid="8"/>
                                        </p:tgtEl>
                                        <p:attrNameLst>
                                          <p:attrName>ppt_y</p:attrName>
                                        </p:attrNameLst>
                                      </p:cBhvr>
                                      <p:tavLst>
                                        <p:tav tm="0">
                                          <p:val>
                                            <p:strVal val="0-#ppt_h/2"/>
                                          </p:val>
                                        </p:tav>
                                        <p:tav tm="100000">
                                          <p:val>
                                            <p:strVal val="#ppt_y"/>
                                          </p:val>
                                        </p:tav>
                                      </p:tavLst>
                                    </p:anim>
                                  </p:childTnLst>
                                </p:cTn>
                              </p:par>
                            </p:childTnLst>
                          </p:cTn>
                        </p:par>
                        <p:par>
                          <p:cTn id="62" fill="hold">
                            <p:stCondLst>
                              <p:cond delay="2750"/>
                            </p:stCondLst>
                            <p:childTnLst>
                              <p:par>
                                <p:cTn id="63" presetID="2" presetClass="entr" presetSubtype="1" fill="hold" grpId="0" nodeType="afterEffect">
                                  <p:stCondLst>
                                    <p:cond delay="0"/>
                                  </p:stCondLst>
                                  <p:childTnLst>
                                    <p:set>
                                      <p:cBhvr>
                                        <p:cTn id="64" dur="1" fill="hold">
                                          <p:stCondLst>
                                            <p:cond delay="0"/>
                                          </p:stCondLst>
                                        </p:cTn>
                                        <p:tgtEl>
                                          <p:spTgt spid="6"/>
                                        </p:tgtEl>
                                        <p:attrNameLst>
                                          <p:attrName>style.visibility</p:attrName>
                                        </p:attrNameLst>
                                      </p:cBhvr>
                                      <p:to>
                                        <p:strVal val="visible"/>
                                      </p:to>
                                    </p:set>
                                    <p:anim calcmode="lin" valueType="num">
                                      <p:cBhvr additive="base">
                                        <p:cTn id="65" dur="500" fill="hold"/>
                                        <p:tgtEl>
                                          <p:spTgt spid="6"/>
                                        </p:tgtEl>
                                        <p:attrNameLst>
                                          <p:attrName>ppt_x</p:attrName>
                                        </p:attrNameLst>
                                      </p:cBhvr>
                                      <p:tavLst>
                                        <p:tav tm="0">
                                          <p:val>
                                            <p:strVal val="#ppt_x"/>
                                          </p:val>
                                        </p:tav>
                                        <p:tav tm="100000">
                                          <p:val>
                                            <p:strVal val="#ppt_x"/>
                                          </p:val>
                                        </p:tav>
                                      </p:tavLst>
                                    </p:anim>
                                    <p:anim calcmode="lin" valueType="num">
                                      <p:cBhvr additive="base">
                                        <p:cTn id="66" dur="500" fill="hold"/>
                                        <p:tgtEl>
                                          <p:spTgt spid="6"/>
                                        </p:tgtEl>
                                        <p:attrNameLst>
                                          <p:attrName>ppt_y</p:attrName>
                                        </p:attrNameLst>
                                      </p:cBhvr>
                                      <p:tavLst>
                                        <p:tav tm="0">
                                          <p:val>
                                            <p:strVal val="0-#ppt_h/2"/>
                                          </p:val>
                                        </p:tav>
                                        <p:tav tm="100000">
                                          <p:val>
                                            <p:strVal val="#ppt_y"/>
                                          </p:val>
                                        </p:tav>
                                      </p:tavLst>
                                    </p:anim>
                                  </p:childTnLst>
                                </p:cTn>
                              </p:par>
                              <p:par>
                                <p:cTn id="67" presetID="2" presetClass="entr" presetSubtype="1" fill="hold" grpId="0" nodeType="withEffect">
                                  <p:stCondLst>
                                    <p:cond delay="0"/>
                                  </p:stCondLst>
                                  <p:childTnLst>
                                    <p:set>
                                      <p:cBhvr>
                                        <p:cTn id="68" dur="1" fill="hold">
                                          <p:stCondLst>
                                            <p:cond delay="0"/>
                                          </p:stCondLst>
                                        </p:cTn>
                                        <p:tgtEl>
                                          <p:spTgt spid="7"/>
                                        </p:tgtEl>
                                        <p:attrNameLst>
                                          <p:attrName>style.visibility</p:attrName>
                                        </p:attrNameLst>
                                      </p:cBhvr>
                                      <p:to>
                                        <p:strVal val="visible"/>
                                      </p:to>
                                    </p:set>
                                    <p:anim calcmode="lin" valueType="num">
                                      <p:cBhvr additive="base">
                                        <p:cTn id="69" dur="500" fill="hold"/>
                                        <p:tgtEl>
                                          <p:spTgt spid="7"/>
                                        </p:tgtEl>
                                        <p:attrNameLst>
                                          <p:attrName>ppt_x</p:attrName>
                                        </p:attrNameLst>
                                      </p:cBhvr>
                                      <p:tavLst>
                                        <p:tav tm="0">
                                          <p:val>
                                            <p:strVal val="#ppt_x"/>
                                          </p:val>
                                        </p:tav>
                                        <p:tav tm="100000">
                                          <p:val>
                                            <p:strVal val="#ppt_x"/>
                                          </p:val>
                                        </p:tav>
                                      </p:tavLst>
                                    </p:anim>
                                    <p:anim calcmode="lin" valueType="num">
                                      <p:cBhvr additive="base">
                                        <p:cTn id="70" dur="500" fill="hold"/>
                                        <p:tgtEl>
                                          <p:spTgt spid="7"/>
                                        </p:tgtEl>
                                        <p:attrNameLst>
                                          <p:attrName>ppt_y</p:attrName>
                                        </p:attrNameLst>
                                      </p:cBhvr>
                                      <p:tavLst>
                                        <p:tav tm="0">
                                          <p:val>
                                            <p:strVal val="0-#ppt_h/2"/>
                                          </p:val>
                                        </p:tav>
                                        <p:tav tm="100000">
                                          <p:val>
                                            <p:strVal val="#ppt_y"/>
                                          </p:val>
                                        </p:tav>
                                      </p:tavLst>
                                    </p:anim>
                                  </p:childTnLst>
                                </p:cTn>
                              </p:par>
                              <p:par>
                                <p:cTn id="71" presetID="2" presetClass="entr" presetSubtype="1" fill="hold" nodeType="withEffect">
                                  <p:stCondLst>
                                    <p:cond delay="0"/>
                                  </p:stCondLst>
                                  <p:childTnLst>
                                    <p:set>
                                      <p:cBhvr>
                                        <p:cTn id="72" dur="1" fill="hold">
                                          <p:stCondLst>
                                            <p:cond delay="0"/>
                                          </p:stCondLst>
                                        </p:cTn>
                                        <p:tgtEl>
                                          <p:spTgt spid="5"/>
                                        </p:tgtEl>
                                        <p:attrNameLst>
                                          <p:attrName>style.visibility</p:attrName>
                                        </p:attrNameLst>
                                      </p:cBhvr>
                                      <p:to>
                                        <p:strVal val="visible"/>
                                      </p:to>
                                    </p:set>
                                    <p:anim calcmode="lin" valueType="num">
                                      <p:cBhvr additive="base">
                                        <p:cTn id="73" dur="500" fill="hold"/>
                                        <p:tgtEl>
                                          <p:spTgt spid="5"/>
                                        </p:tgtEl>
                                        <p:attrNameLst>
                                          <p:attrName>ppt_x</p:attrName>
                                        </p:attrNameLst>
                                      </p:cBhvr>
                                      <p:tavLst>
                                        <p:tav tm="0">
                                          <p:val>
                                            <p:strVal val="#ppt_x"/>
                                          </p:val>
                                        </p:tav>
                                        <p:tav tm="100000">
                                          <p:val>
                                            <p:strVal val="#ppt_x"/>
                                          </p:val>
                                        </p:tav>
                                      </p:tavLst>
                                    </p:anim>
                                    <p:anim calcmode="lin" valueType="num">
                                      <p:cBhvr additive="base">
                                        <p:cTn id="74" dur="500" fill="hold"/>
                                        <p:tgtEl>
                                          <p:spTgt spid="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7" grpId="0"/>
      <p:bldP spid="9" grpId="0"/>
      <p:bldP spid="10" grpId="0"/>
      <p:bldP spid="12" grpId="0"/>
      <p:bldP spid="13" grpId="0"/>
      <p:bldP spid="15" grpId="0"/>
      <p:bldP spid="16" grpId="0"/>
      <p:bldP spid="18" grpId="0"/>
      <p:bldP spid="1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pic>
        <p:nvPicPr>
          <p:cNvPr id="4" name="Image 1" descr="preencoded.png"/>
          <p:cNvPicPr>
            <a:picLocks noChangeAspect="1"/>
          </p:cNvPicPr>
          <p:nvPr/>
        </p:nvPicPr>
        <p:blipFill>
          <a:blip r:embed="rId4"/>
          <a:stretch>
            <a:fillRect/>
          </a:stretch>
        </p:blipFill>
        <p:spPr>
          <a:xfrm>
            <a:off x="9151620" y="0"/>
            <a:ext cx="5486400" cy="8229600"/>
          </a:xfrm>
          <a:prstGeom prst="rect">
            <a:avLst/>
          </a:prstGeom>
        </p:spPr>
      </p:pic>
      <p:sp>
        <p:nvSpPr>
          <p:cNvPr id="5" name="Text 1"/>
          <p:cNvSpPr/>
          <p:nvPr/>
        </p:nvSpPr>
        <p:spPr>
          <a:xfrm>
            <a:off x="833199" y="2198370"/>
            <a:ext cx="7477601" cy="1916430"/>
          </a:xfrm>
          <a:prstGeom prst="rect">
            <a:avLst/>
          </a:prstGeom>
          <a:noFill/>
        </p:spPr>
        <p:txBody>
          <a:bodyPr wrap="square" rtlCol="0" anchor="t"/>
          <a:lstStyle/>
          <a:p>
            <a:pPr marL="0" indent="0">
              <a:lnSpc>
                <a:spcPts val="7545"/>
              </a:lnSpc>
              <a:buNone/>
            </a:pPr>
            <a:r>
              <a:rPr lang="en-US" sz="6035" dirty="0">
                <a:solidFill>
                  <a:srgbClr val="AE8625"/>
                </a:solidFill>
                <a:latin typeface="Prata" pitchFamily="34" charset="0"/>
                <a:ea typeface="Prata" pitchFamily="34" charset="-122"/>
                <a:cs typeface="Prata" pitchFamily="34" charset="-120"/>
              </a:rPr>
              <a:t>Conclusion and Best Practices</a:t>
            </a:r>
            <a:endParaRPr lang="en-US" sz="6035" dirty="0"/>
          </a:p>
        </p:txBody>
      </p:sp>
      <p:sp>
        <p:nvSpPr>
          <p:cNvPr id="6" name="Text 2"/>
          <p:cNvSpPr/>
          <p:nvPr/>
        </p:nvSpPr>
        <p:spPr>
          <a:xfrm>
            <a:off x="833199" y="5655964"/>
            <a:ext cx="8310801" cy="1032472"/>
          </a:xfrm>
          <a:prstGeom prst="rect">
            <a:avLst/>
          </a:prstGeom>
          <a:noFill/>
        </p:spPr>
        <p:txBody>
          <a:bodyPr wrap="square" rtlCol="0" anchor="t"/>
          <a:lstStyle/>
          <a:p>
            <a:pPr marL="0" indent="0">
              <a:lnSpc>
                <a:spcPts val="2625"/>
              </a:lnSpc>
              <a:buNone/>
            </a:pPr>
            <a:r>
              <a:rPr lang="en-US" sz="2400" dirty="0">
                <a:solidFill>
                  <a:schemeClr val="bg1"/>
                </a:solidFill>
                <a:latin typeface="Raleway" pitchFamily="34" charset="0"/>
                <a:ea typeface="Raleway" pitchFamily="34" charset="-122"/>
                <a:cs typeface="Raleway" pitchFamily="34" charset="-120"/>
              </a:rPr>
              <a:t>Summarize key takeaways and provide recommendations for effective compiler error detection.</a:t>
            </a:r>
            <a:endParaRPr lang="en-US" sz="2400" dirty="0">
              <a:solidFill>
                <a:schemeClr val="bg1"/>
              </a:solidFill>
            </a:endParaRPr>
          </a:p>
        </p:txBody>
      </p:sp>
      <p:sp>
        <p:nvSpPr>
          <p:cNvPr id="7" name="Text Box 6"/>
          <p:cNvSpPr txBox="1"/>
          <p:nvPr/>
        </p:nvSpPr>
        <p:spPr>
          <a:xfrm>
            <a:off x="4537710" y="7605395"/>
            <a:ext cx="4876800" cy="368300"/>
          </a:xfrm>
          <a:prstGeom prst="rect">
            <a:avLst/>
          </a:prstGeom>
          <a:noFill/>
        </p:spPr>
        <p:txBody>
          <a:bodyPr wrap="square" rtlCol="0">
            <a:spAutoFit/>
          </a:bodyPr>
          <a:lstStyle/>
          <a:p>
            <a:r>
              <a:rPr lang="en-US">
                <a:solidFill>
                  <a:schemeClr val="bg1"/>
                </a:solidFill>
              </a:rPr>
              <a:t>14</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750" fill="hold"/>
                                        <p:tgtEl>
                                          <p:spTgt spid="5"/>
                                        </p:tgtEl>
                                        <p:attrNameLst>
                                          <p:attrName>ppt_x</p:attrName>
                                        </p:attrNameLst>
                                      </p:cBhvr>
                                      <p:tavLst>
                                        <p:tav tm="0">
                                          <p:val>
                                            <p:strVal val="0-#ppt_w/2"/>
                                          </p:val>
                                        </p:tav>
                                        <p:tav tm="100000">
                                          <p:val>
                                            <p:strVal val="#ppt_x"/>
                                          </p:val>
                                        </p:tav>
                                      </p:tavLst>
                                    </p:anim>
                                    <p:anim calcmode="lin" valueType="num">
                                      <p:cBhvr additive="base">
                                        <p:cTn id="8" dur="750" fill="hold"/>
                                        <p:tgtEl>
                                          <p:spTgt spid="5"/>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750" fill="hold"/>
                                        <p:tgtEl>
                                          <p:spTgt spid="6"/>
                                        </p:tgtEl>
                                        <p:attrNameLst>
                                          <p:attrName>ppt_x</p:attrName>
                                        </p:attrNameLst>
                                      </p:cBhvr>
                                      <p:tavLst>
                                        <p:tav tm="0">
                                          <p:val>
                                            <p:strVal val="0-#ppt_w/2"/>
                                          </p:val>
                                        </p:tav>
                                        <p:tav tm="100000">
                                          <p:val>
                                            <p:strVal val="#ppt_x"/>
                                          </p:val>
                                        </p:tav>
                                      </p:tavLst>
                                    </p:anim>
                                    <p:anim calcmode="lin" valueType="num">
                                      <p:cBhvr additive="base">
                                        <p:cTn id="12" dur="75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0" descr="preencoded.png">
            <a:extLst>
              <a:ext uri="{FF2B5EF4-FFF2-40B4-BE49-F238E27FC236}">
                <a16:creationId xmlns:a16="http://schemas.microsoft.com/office/drawing/2014/main" id="{16A35BEC-B503-2D8D-5700-E0774869B7C3}"/>
              </a:ext>
            </a:extLst>
          </p:cNvPr>
          <p:cNvPicPr>
            <a:picLocks noChangeAspect="1"/>
          </p:cNvPicPr>
          <p:nvPr/>
        </p:nvPicPr>
        <p:blipFill>
          <a:blip r:embed="rId2"/>
          <a:stretch>
            <a:fillRect/>
          </a:stretch>
        </p:blipFill>
        <p:spPr>
          <a:xfrm>
            <a:off x="0" y="0"/>
            <a:ext cx="14630400" cy="8229600"/>
          </a:xfrm>
          <a:prstGeom prst="rect">
            <a:avLst/>
          </a:prstGeom>
        </p:spPr>
      </p:pic>
      <p:sp>
        <p:nvSpPr>
          <p:cNvPr id="2" name="Text Box 1"/>
          <p:cNvSpPr txBox="1"/>
          <p:nvPr/>
        </p:nvSpPr>
        <p:spPr>
          <a:xfrm>
            <a:off x="305435" y="588645"/>
            <a:ext cx="13522960" cy="6588125"/>
          </a:xfrm>
          <a:prstGeom prst="rect">
            <a:avLst/>
          </a:prstGeom>
          <a:noFill/>
        </p:spPr>
        <p:txBody>
          <a:bodyPr wrap="square" rtlCol="0">
            <a:noAutofit/>
          </a:bodyPr>
          <a:lstStyle/>
          <a:p>
            <a:pPr marL="342900" indent="-342900" algn="just">
              <a:buFont typeface="Wingdings" panose="05000000000000000000" charset="0"/>
              <a:buChar char="Ø"/>
            </a:pPr>
            <a:r>
              <a:rPr lang="en-US" sz="2400" dirty="0">
                <a:solidFill>
                  <a:schemeClr val="bg1"/>
                </a:solidFill>
                <a:latin typeface="Times New Roman" panose="02020603050405020304" charset="0"/>
                <a:cs typeface="Times New Roman" panose="02020603050405020304" charset="0"/>
              </a:rPr>
              <a:t> Error detection is an essential function of compilers, ensuring that programs are syntactically correct, semantically meaningful, and free from critical runtime issues. By employing robust error detection mechanisms, compilers help maintain the integrity of software development and contribute to the creation of reliable and efficient programs.</a:t>
            </a:r>
          </a:p>
          <a:p>
            <a:pPr marL="342900" indent="-342900" algn="just">
              <a:buFont typeface="Wingdings" panose="05000000000000000000" charset="0"/>
              <a:buChar char="Ø"/>
            </a:pPr>
            <a:endParaRPr lang="en-US" sz="2400" dirty="0">
              <a:solidFill>
                <a:schemeClr val="bg1"/>
              </a:solidFill>
              <a:latin typeface="Times New Roman" panose="02020603050405020304" charset="0"/>
              <a:cs typeface="Times New Roman" panose="02020603050405020304" charset="0"/>
            </a:endParaRPr>
          </a:p>
          <a:p>
            <a:pPr marL="342900" indent="-342900" algn="just">
              <a:buFont typeface="Wingdings" panose="05000000000000000000" charset="0"/>
              <a:buChar char="Ø"/>
            </a:pPr>
            <a:r>
              <a:rPr lang="en-US" sz="2400" dirty="0">
                <a:solidFill>
                  <a:schemeClr val="bg1"/>
                </a:solidFill>
                <a:latin typeface="Times New Roman" panose="02020603050405020304" charset="0"/>
                <a:cs typeface="Times New Roman" panose="02020603050405020304" charset="0"/>
              </a:rPr>
              <a:t>The stages of error detection—lexical analysis, syntax analysis, semantic analysis, and subsequent code optimization and generation—each play a critical role in catching different types of errors early in the development process. Effective error detection strategies, such as providing clear and informative error messages, implementing robust error recovery mechanisms, and using incremental and modular analysis, significantly enhance the efficiency and accuracy of this process.</a:t>
            </a:r>
          </a:p>
          <a:p>
            <a:pPr marL="342900" indent="-342900" algn="just">
              <a:buFont typeface="Wingdings" panose="05000000000000000000" charset="0"/>
              <a:buChar char="Ø"/>
            </a:pPr>
            <a:endParaRPr lang="en-US" sz="2400" dirty="0">
              <a:solidFill>
                <a:schemeClr val="bg1"/>
              </a:solidFill>
              <a:latin typeface="Times New Roman" panose="02020603050405020304" charset="0"/>
              <a:cs typeface="Times New Roman" panose="02020603050405020304" charset="0"/>
            </a:endParaRPr>
          </a:p>
          <a:p>
            <a:pPr marL="342900" indent="-342900" algn="just">
              <a:buFont typeface="Wingdings" panose="05000000000000000000" charset="0"/>
              <a:buChar char="Ø"/>
            </a:pPr>
            <a:r>
              <a:rPr lang="en-US" sz="2400" dirty="0">
                <a:solidFill>
                  <a:schemeClr val="bg1"/>
                </a:solidFill>
                <a:latin typeface="Times New Roman" panose="02020603050405020304" charset="0"/>
                <a:cs typeface="Times New Roman" panose="02020603050405020304" charset="0"/>
              </a:rPr>
              <a:t>Ultimately, the goal of error detection in compilers is to facilitate the development of high-quality, reliable software. By helping developers identify and correct errors swiftly and accurately, compilers contribute to the production of robust programs that perform as intended. As programming languages and development environments evolve, ongoing advancements in error detection techniques will continue to be vital in addressing new challenges and maintaining the integrity of the software development lifecycle</a:t>
            </a:r>
            <a:r>
              <a:rPr lang="en-US" dirty="0">
                <a:solidFill>
                  <a:schemeClr val="bg1"/>
                </a:solidFill>
                <a:latin typeface="Times New Roman" panose="02020603050405020304" charset="0"/>
                <a:cs typeface="Times New Roman" panose="02020603050405020304" charset="0"/>
              </a:rPr>
              <a:t>.</a:t>
            </a:r>
          </a:p>
        </p:txBody>
      </p:sp>
      <p:sp>
        <p:nvSpPr>
          <p:cNvPr id="4" name="Text Box 3"/>
          <p:cNvSpPr txBox="1"/>
          <p:nvPr/>
        </p:nvSpPr>
        <p:spPr>
          <a:xfrm>
            <a:off x="5777230" y="7570470"/>
            <a:ext cx="4876800" cy="368300"/>
          </a:xfrm>
          <a:prstGeom prst="rect">
            <a:avLst/>
          </a:prstGeom>
          <a:noFill/>
        </p:spPr>
        <p:txBody>
          <a:bodyPr wrap="square" rtlCol="0">
            <a:spAutoFit/>
          </a:bodyPr>
          <a:lstStyle/>
          <a:p>
            <a:r>
              <a:rPr lang="en-US">
                <a:solidFill>
                  <a:schemeClr val="bg1"/>
                </a:solidFill>
              </a:rPr>
              <a:t>15</a:t>
            </a:r>
          </a:p>
        </p:txBody>
      </p:sp>
      <p:pic>
        <p:nvPicPr>
          <p:cNvPr id="6" name="Picture 5">
            <a:extLst>
              <a:ext uri="{FF2B5EF4-FFF2-40B4-BE49-F238E27FC236}">
                <a16:creationId xmlns:a16="http://schemas.microsoft.com/office/drawing/2014/main" id="{1FD6B159-BAF6-F41F-E0E3-B8A709F215BB}"/>
              </a:ext>
            </a:extLst>
          </p:cNvPr>
          <p:cNvPicPr/>
          <p:nvPr/>
        </p:nvPicPr>
        <p:blipFill>
          <a:blip r:embed="rId3"/>
          <a:stretch>
            <a:fillRect/>
          </a:stretch>
        </p:blipFill>
        <p:spPr>
          <a:xfrm rot="5400000">
            <a:off x="13849755" y="4831397"/>
            <a:ext cx="6356350" cy="4458970"/>
          </a:xfrm>
          <a:prstGeom prst="rect">
            <a:avLst/>
          </a:prstGeom>
          <a:noFill/>
          <a:ln w="9525">
            <a:noFill/>
          </a:ln>
        </p:spPr>
      </p:pic>
      <p:pic>
        <p:nvPicPr>
          <p:cNvPr id="3" name="Image 1" descr="preencoded.png">
            <a:extLst>
              <a:ext uri="{FF2B5EF4-FFF2-40B4-BE49-F238E27FC236}">
                <a16:creationId xmlns:a16="http://schemas.microsoft.com/office/drawing/2014/main" id="{37A03818-0BD5-F266-8542-9DED40FC9F2A}"/>
              </a:ext>
            </a:extLst>
          </p:cNvPr>
          <p:cNvPicPr>
            <a:picLocks noChangeAspect="1"/>
          </p:cNvPicPr>
          <p:nvPr/>
        </p:nvPicPr>
        <p:blipFill>
          <a:blip r:embed="rId4"/>
          <a:stretch>
            <a:fillRect/>
          </a:stretch>
        </p:blipFill>
        <p:spPr>
          <a:xfrm>
            <a:off x="15393035" y="0"/>
            <a:ext cx="5486400" cy="8229600"/>
          </a:xfrm>
          <a:prstGeom prst="rect">
            <a:avLst/>
          </a:prstGeom>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903605" y="3002280"/>
            <a:ext cx="7370445" cy="1568450"/>
          </a:xfrm>
          <a:prstGeom prst="rect">
            <a:avLst/>
          </a:prstGeom>
          <a:noFill/>
        </p:spPr>
        <p:txBody>
          <a:bodyPr wrap="square" rtlCol="0">
            <a:spAutoFit/>
          </a:bodyPr>
          <a:lstStyle/>
          <a:p>
            <a:r>
              <a:rPr lang="en-US" sz="9600" dirty="0">
                <a:solidFill>
                  <a:schemeClr val="accent2"/>
                </a:solidFill>
                <a:latin typeface="Times New Roman" panose="02020603050405020304" charset="0"/>
                <a:cs typeface="Times New Roman" panose="02020603050405020304" charset="0"/>
              </a:rPr>
              <a:t>THANK YOU</a:t>
            </a:r>
          </a:p>
        </p:txBody>
      </p:sp>
      <p:pic>
        <p:nvPicPr>
          <p:cNvPr id="103" name="Picture 102"/>
          <p:cNvPicPr/>
          <p:nvPr/>
        </p:nvPicPr>
        <p:blipFill>
          <a:blip r:embed="rId2"/>
          <a:stretch>
            <a:fillRect/>
          </a:stretch>
        </p:blipFill>
        <p:spPr>
          <a:xfrm>
            <a:off x="8274050" y="1557020"/>
            <a:ext cx="6356350" cy="4458970"/>
          </a:xfrm>
          <a:prstGeom prst="rect">
            <a:avLst/>
          </a:prstGeom>
          <a:noFill/>
          <a:ln w="9525">
            <a:noFill/>
          </a:ln>
        </p:spPr>
      </p:pic>
      <p:sp>
        <p:nvSpPr>
          <p:cNvPr id="4" name="Text Box 3"/>
          <p:cNvSpPr txBox="1"/>
          <p:nvPr/>
        </p:nvSpPr>
        <p:spPr>
          <a:xfrm>
            <a:off x="13142595" y="7716520"/>
            <a:ext cx="4876800" cy="368300"/>
          </a:xfrm>
          <a:prstGeom prst="rect">
            <a:avLst/>
          </a:prstGeom>
          <a:noFill/>
        </p:spPr>
        <p:txBody>
          <a:bodyPr wrap="square" rtlCol="0">
            <a:spAutoFit/>
          </a:bodyPr>
          <a:lstStyle/>
          <a:p>
            <a:r>
              <a:rPr lang="en-US">
                <a:solidFill>
                  <a:schemeClr val="bg1"/>
                </a:solidFill>
              </a:rPr>
              <a:t>16</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pic>
        <p:nvPicPr>
          <p:cNvPr id="4" name="Image 1" descr="preencoded.png"/>
          <p:cNvPicPr>
            <a:picLocks noChangeAspect="1"/>
          </p:cNvPicPr>
          <p:nvPr/>
        </p:nvPicPr>
        <p:blipFill>
          <a:blip r:embed="rId4"/>
          <a:stretch>
            <a:fillRect/>
          </a:stretch>
        </p:blipFill>
        <p:spPr>
          <a:xfrm>
            <a:off x="9151620" y="0"/>
            <a:ext cx="5486400" cy="8229600"/>
          </a:xfrm>
          <a:prstGeom prst="rect">
            <a:avLst/>
          </a:prstGeom>
        </p:spPr>
      </p:pic>
      <p:sp>
        <p:nvSpPr>
          <p:cNvPr id="5" name="Text 1"/>
          <p:cNvSpPr/>
          <p:nvPr/>
        </p:nvSpPr>
        <p:spPr>
          <a:xfrm>
            <a:off x="833199" y="1387038"/>
            <a:ext cx="8056801" cy="2874645"/>
          </a:xfrm>
          <a:prstGeom prst="rect">
            <a:avLst/>
          </a:prstGeom>
          <a:noFill/>
        </p:spPr>
        <p:txBody>
          <a:bodyPr wrap="square" rtlCol="0" anchor="t"/>
          <a:lstStyle/>
          <a:p>
            <a:pPr marL="0" indent="0">
              <a:lnSpc>
                <a:spcPts val="7545"/>
              </a:lnSpc>
              <a:buNone/>
            </a:pPr>
            <a:r>
              <a:rPr lang="en-US" sz="6035" dirty="0">
                <a:solidFill>
                  <a:srgbClr val="AE8625"/>
                </a:solidFill>
                <a:latin typeface="Prata" pitchFamily="34" charset="0"/>
                <a:ea typeface="Prata" pitchFamily="34" charset="-122"/>
                <a:cs typeface="Prata" pitchFamily="34" charset="-120"/>
              </a:rPr>
              <a:t>Introduction to Errors in  Compiler Development</a:t>
            </a:r>
            <a:endParaRPr lang="en-US" sz="6035" dirty="0"/>
          </a:p>
        </p:txBody>
      </p:sp>
      <p:sp>
        <p:nvSpPr>
          <p:cNvPr id="6" name="Text 2"/>
          <p:cNvSpPr/>
          <p:nvPr/>
        </p:nvSpPr>
        <p:spPr>
          <a:xfrm>
            <a:off x="833120" y="5066030"/>
            <a:ext cx="7477760" cy="1366520"/>
          </a:xfrm>
          <a:prstGeom prst="rect">
            <a:avLst/>
          </a:prstGeom>
          <a:noFill/>
        </p:spPr>
        <p:txBody>
          <a:bodyPr wrap="square" rtlCol="0" anchor="t"/>
          <a:lstStyle/>
          <a:p>
            <a:pPr marL="0" indent="0" algn="just">
              <a:lnSpc>
                <a:spcPts val="2625"/>
              </a:lnSpc>
              <a:buNone/>
            </a:pPr>
            <a:r>
              <a:rPr lang="en-US" sz="2800" dirty="0">
                <a:solidFill>
                  <a:srgbClr val="CFCBBF"/>
                </a:solidFill>
                <a:latin typeface="Raleway" pitchFamily="34" charset="0"/>
                <a:ea typeface="Raleway" pitchFamily="34" charset="-122"/>
                <a:cs typeface="Raleway" pitchFamily="34" charset="-120"/>
              </a:rPr>
              <a:t>Explore the fundamentals of building compilers, from lexical analysis to code generation.</a:t>
            </a:r>
            <a:endParaRPr lang="en-US" sz="2800" dirty="0"/>
          </a:p>
        </p:txBody>
      </p:sp>
      <p:sp>
        <p:nvSpPr>
          <p:cNvPr id="9" name="Text 5"/>
          <p:cNvSpPr/>
          <p:nvPr/>
        </p:nvSpPr>
        <p:spPr>
          <a:xfrm>
            <a:off x="1165225" y="5982335"/>
            <a:ext cx="4068445" cy="1607820"/>
          </a:xfrm>
          <a:prstGeom prst="rect">
            <a:avLst/>
          </a:prstGeom>
          <a:noFill/>
        </p:spPr>
        <p:txBody>
          <a:bodyPr wrap="none" rtlCol="0" anchor="t"/>
          <a:lstStyle/>
          <a:p>
            <a:pPr marL="0" indent="0" algn="l">
              <a:lnSpc>
                <a:spcPts val="3060"/>
              </a:lnSpc>
              <a:buNone/>
            </a:pPr>
            <a:endParaRPr lang="en-US" sz="2185" dirty="0"/>
          </a:p>
        </p:txBody>
      </p:sp>
      <p:sp>
        <p:nvSpPr>
          <p:cNvPr id="7" name="Text Box 6"/>
          <p:cNvSpPr txBox="1"/>
          <p:nvPr/>
        </p:nvSpPr>
        <p:spPr>
          <a:xfrm>
            <a:off x="6891655" y="7808595"/>
            <a:ext cx="4876800" cy="368300"/>
          </a:xfrm>
          <a:prstGeom prst="rect">
            <a:avLst/>
          </a:prstGeom>
          <a:noFill/>
        </p:spPr>
        <p:txBody>
          <a:bodyPr wrap="square" rtlCol="0">
            <a:spAutoFit/>
          </a:bodyPr>
          <a:lstStyle/>
          <a:p>
            <a:r>
              <a:rPr lang="en-US"/>
              <a:t>2</a:t>
            </a:r>
            <a:r>
              <a:rPr lang="en-US">
                <a:solidFill>
                  <a:schemeClr val="bg1"/>
                </a:solidFill>
              </a:rPr>
              <a:t>2</a:t>
            </a:r>
          </a:p>
        </p:txBody>
      </p:sp>
      <p:pic>
        <p:nvPicPr>
          <p:cNvPr id="8" name="Picture 7">
            <a:extLst>
              <a:ext uri="{FF2B5EF4-FFF2-40B4-BE49-F238E27FC236}">
                <a16:creationId xmlns:a16="http://schemas.microsoft.com/office/drawing/2014/main" id="{43631EC5-F129-4E21-4252-489AF9E9500D}"/>
              </a:ext>
            </a:extLst>
          </p:cNvPr>
          <p:cNvPicPr/>
          <p:nvPr/>
        </p:nvPicPr>
        <p:blipFill>
          <a:blip r:embed="rId5">
            <a:alphaModFix amt="80000"/>
            <a:lum contrast="6000"/>
          </a:blip>
          <a:stretch>
            <a:fillRect/>
          </a:stretch>
        </p:blipFill>
        <p:spPr>
          <a:xfrm>
            <a:off x="4814173" y="8506460"/>
            <a:ext cx="4829175" cy="3957344"/>
          </a:xfrm>
          <a:prstGeom prst="rect">
            <a:avLst/>
          </a:prstGeom>
          <a:noFill/>
          <a:ln w="9525">
            <a:noFill/>
          </a:ln>
          <a:effectLst>
            <a:softEdge rad="127000"/>
          </a:effec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0" descr="preencoded.png">
            <a:extLst>
              <a:ext uri="{FF2B5EF4-FFF2-40B4-BE49-F238E27FC236}">
                <a16:creationId xmlns:a16="http://schemas.microsoft.com/office/drawing/2014/main" id="{047722B7-6CE9-778B-12DA-2332415161EE}"/>
              </a:ext>
            </a:extLst>
          </p:cNvPr>
          <p:cNvPicPr>
            <a:picLocks noChangeAspect="1"/>
          </p:cNvPicPr>
          <p:nvPr/>
        </p:nvPicPr>
        <p:blipFill>
          <a:blip r:embed="rId2"/>
          <a:stretch>
            <a:fillRect/>
          </a:stretch>
        </p:blipFill>
        <p:spPr>
          <a:xfrm>
            <a:off x="0" y="0"/>
            <a:ext cx="14630400" cy="8229600"/>
          </a:xfrm>
          <a:prstGeom prst="rect">
            <a:avLst/>
          </a:prstGeom>
        </p:spPr>
      </p:pic>
      <p:sp>
        <p:nvSpPr>
          <p:cNvPr id="2" name="Text Box 1"/>
          <p:cNvSpPr txBox="1"/>
          <p:nvPr/>
        </p:nvSpPr>
        <p:spPr>
          <a:xfrm>
            <a:off x="686435" y="916940"/>
            <a:ext cx="4876800" cy="706755"/>
          </a:xfrm>
          <a:prstGeom prst="rect">
            <a:avLst/>
          </a:prstGeom>
          <a:noFill/>
        </p:spPr>
        <p:txBody>
          <a:bodyPr wrap="square" rtlCol="0">
            <a:spAutoFit/>
          </a:bodyPr>
          <a:lstStyle/>
          <a:p>
            <a:r>
              <a:rPr lang="en-US" sz="4000" dirty="0">
                <a:solidFill>
                  <a:schemeClr val="accent4"/>
                </a:solidFill>
                <a:latin typeface="Times New Roman" panose="02020603050405020304" charset="0"/>
                <a:cs typeface="Times New Roman" panose="02020603050405020304" charset="0"/>
              </a:rPr>
              <a:t>Introduction :</a:t>
            </a:r>
          </a:p>
        </p:txBody>
      </p:sp>
      <p:sp>
        <p:nvSpPr>
          <p:cNvPr id="4" name="Text Box 3"/>
          <p:cNvSpPr txBox="1"/>
          <p:nvPr/>
        </p:nvSpPr>
        <p:spPr>
          <a:xfrm>
            <a:off x="330200" y="2037715"/>
            <a:ext cx="13166090" cy="4286885"/>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noAutofit/>
          </a:bodyPr>
          <a:lstStyle/>
          <a:p>
            <a:pPr marL="457200" indent="-457200" algn="just">
              <a:buFont typeface="Wingdings" panose="05000000000000000000" charset="0"/>
              <a:buChar char="Ø"/>
            </a:pPr>
            <a:r>
              <a:rPr lang="en-US" sz="2800" dirty="0">
                <a:solidFill>
                  <a:schemeClr val="bg1"/>
                </a:solidFill>
                <a:latin typeface="Times New Roman" panose="02020603050405020304" charset="0"/>
                <a:cs typeface="Times New Roman" panose="02020603050405020304" charset="0"/>
              </a:rPr>
              <a:t>Error detection is a crucial aspect of compiler development, as it ensures that programs are correctly interpreted and executed by computers. In the realm of compilers, error detection involves identifying and reporting syntactic, semantic, and runtime errors in the source code. Effective error detection not only aids in debugging but also enhances the overall reliability and efficiency of the software development process.</a:t>
            </a:r>
          </a:p>
          <a:p>
            <a:pPr marL="457200" indent="-457200" algn="just">
              <a:buFont typeface="Wingdings" panose="05000000000000000000" charset="0"/>
              <a:buChar char="Ø"/>
            </a:pPr>
            <a:endParaRPr lang="en-US" sz="2800" dirty="0">
              <a:solidFill>
                <a:schemeClr val="bg1"/>
              </a:solidFill>
              <a:latin typeface="Times New Roman" panose="02020603050405020304" charset="0"/>
              <a:cs typeface="Times New Roman" panose="02020603050405020304" charset="0"/>
            </a:endParaRPr>
          </a:p>
          <a:p>
            <a:pPr marL="457200" indent="-457200" algn="just">
              <a:buFont typeface="Wingdings" panose="05000000000000000000" charset="0"/>
              <a:buChar char="Ø"/>
            </a:pPr>
            <a:r>
              <a:rPr lang="en-US" sz="2800" dirty="0">
                <a:solidFill>
                  <a:schemeClr val="bg1"/>
                </a:solidFill>
                <a:latin typeface="Times New Roman" panose="02020603050405020304" charset="0"/>
                <a:cs typeface="Times New Roman" panose="02020603050405020304" charset="0"/>
              </a:rPr>
              <a:t>Compilers, being complex systems, translate high-level programming languages into machine code that a computer's hardware can execute. During this translation process, various types of errors can occur, including:</a:t>
            </a:r>
          </a:p>
        </p:txBody>
      </p:sp>
      <p:sp>
        <p:nvSpPr>
          <p:cNvPr id="5" name="Text Box 4"/>
          <p:cNvSpPr txBox="1"/>
          <p:nvPr/>
        </p:nvSpPr>
        <p:spPr>
          <a:xfrm>
            <a:off x="6520815" y="7978140"/>
            <a:ext cx="4876800" cy="368300"/>
          </a:xfrm>
          <a:prstGeom prst="rect">
            <a:avLst/>
          </a:prstGeom>
          <a:noFill/>
        </p:spPr>
        <p:txBody>
          <a:bodyPr wrap="square" rtlCol="0">
            <a:spAutoFit/>
          </a:bodyPr>
          <a:lstStyle/>
          <a:p>
            <a:r>
              <a:rPr lang="en-US">
                <a:solidFill>
                  <a:schemeClr val="bg1"/>
                </a:solidFill>
              </a:rPr>
              <a:t>3</a:t>
            </a:r>
          </a:p>
        </p:txBody>
      </p:sp>
      <p:pic>
        <p:nvPicPr>
          <p:cNvPr id="7" name="Image 1" descr="preencoded.png">
            <a:extLst>
              <a:ext uri="{FF2B5EF4-FFF2-40B4-BE49-F238E27FC236}">
                <a16:creationId xmlns:a16="http://schemas.microsoft.com/office/drawing/2014/main" id="{6838A4B1-BBBA-C7C0-0463-6CB743FE116B}"/>
              </a:ext>
            </a:extLst>
          </p:cNvPr>
          <p:cNvPicPr>
            <a:picLocks noChangeAspect="1"/>
          </p:cNvPicPr>
          <p:nvPr/>
        </p:nvPicPr>
        <p:blipFill>
          <a:blip r:embed="rId3"/>
          <a:stretch>
            <a:fillRect/>
          </a:stretch>
        </p:blipFill>
        <p:spPr>
          <a:xfrm>
            <a:off x="15175230" y="116840"/>
            <a:ext cx="5486400" cy="8229600"/>
          </a:xfrm>
          <a:prstGeom prst="rect">
            <a:avLst/>
          </a:prstGeom>
        </p:spPr>
      </p:pic>
      <p:pic>
        <p:nvPicPr>
          <p:cNvPr id="8" name="Picture 7">
            <a:extLst>
              <a:ext uri="{FF2B5EF4-FFF2-40B4-BE49-F238E27FC236}">
                <a16:creationId xmlns:a16="http://schemas.microsoft.com/office/drawing/2014/main" id="{E6900D30-90C1-65BB-BAC1-59DF326ED4BE}"/>
              </a:ext>
            </a:extLst>
          </p:cNvPr>
          <p:cNvPicPr/>
          <p:nvPr/>
        </p:nvPicPr>
        <p:blipFill>
          <a:blip r:embed="rId4">
            <a:alphaModFix amt="80000"/>
          </a:blip>
          <a:stretch>
            <a:fillRect/>
          </a:stretch>
        </p:blipFill>
        <p:spPr>
          <a:xfrm>
            <a:off x="-5454650" y="9050020"/>
            <a:ext cx="3841750" cy="2434590"/>
          </a:xfrm>
          <a:prstGeom prst="rect">
            <a:avLst/>
          </a:prstGeom>
          <a:noFill/>
          <a:ln w="9525">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2" presetClass="entr" presetSubtype="8"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fill="hold"/>
                                        <p:tgtEl>
                                          <p:spTgt spid="2"/>
                                        </p:tgtEl>
                                        <p:attrNameLst>
                                          <p:attrName>ppt_x</p:attrName>
                                        </p:attrNameLst>
                                      </p:cBhvr>
                                      <p:tavLst>
                                        <p:tav tm="0">
                                          <p:val>
                                            <p:strVal val="0-#ppt_w/2"/>
                                          </p:val>
                                        </p:tav>
                                        <p:tav tm="100000">
                                          <p:val>
                                            <p:strVal val="#ppt_x"/>
                                          </p:val>
                                        </p:tav>
                                      </p:tavLst>
                                    </p:anim>
                                    <p:anim calcmode="lin" valueType="num">
                                      <p:cBhvr additive="base">
                                        <p:cTn id="13"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0" descr="preencoded.png">
            <a:extLst>
              <a:ext uri="{FF2B5EF4-FFF2-40B4-BE49-F238E27FC236}">
                <a16:creationId xmlns:a16="http://schemas.microsoft.com/office/drawing/2014/main" id="{B0B18A72-F40D-5ACF-8612-9DE5B020BC76}"/>
              </a:ext>
            </a:extLst>
          </p:cNvPr>
          <p:cNvPicPr>
            <a:picLocks noChangeAspect="1"/>
          </p:cNvPicPr>
          <p:nvPr/>
        </p:nvPicPr>
        <p:blipFill>
          <a:blip r:embed="rId2"/>
          <a:stretch>
            <a:fillRect/>
          </a:stretch>
        </p:blipFill>
        <p:spPr>
          <a:xfrm>
            <a:off x="0" y="0"/>
            <a:ext cx="14630400" cy="8229600"/>
          </a:xfrm>
          <a:prstGeom prst="rect">
            <a:avLst/>
          </a:prstGeom>
        </p:spPr>
      </p:pic>
      <p:sp>
        <p:nvSpPr>
          <p:cNvPr id="2" name="Text Box 1"/>
          <p:cNvSpPr txBox="1"/>
          <p:nvPr/>
        </p:nvSpPr>
        <p:spPr>
          <a:xfrm>
            <a:off x="406400" y="609600"/>
            <a:ext cx="9975850" cy="6908800"/>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noAutofit/>
          </a:bodyPr>
          <a:lstStyle/>
          <a:p>
            <a:pPr marL="285750" indent="-285750" algn="just">
              <a:buFont typeface="Wingdings" panose="05000000000000000000" charset="0"/>
              <a:buChar char="Ø"/>
            </a:pPr>
            <a:r>
              <a:rPr lang="en-US" sz="2900" dirty="0">
                <a:solidFill>
                  <a:schemeClr val="bg1"/>
                </a:solidFill>
                <a:latin typeface="Times New Roman" panose="02020603050405020304" charset="0"/>
                <a:cs typeface="Times New Roman" panose="02020603050405020304" charset="0"/>
              </a:rPr>
              <a:t>Lexical Errors: </a:t>
            </a:r>
            <a:r>
              <a:rPr lang="en-US" sz="2800" dirty="0">
                <a:solidFill>
                  <a:schemeClr val="bg1"/>
                </a:solidFill>
                <a:latin typeface="Times New Roman" panose="02020603050405020304" charset="0"/>
                <a:cs typeface="Times New Roman" panose="02020603050405020304" charset="0"/>
              </a:rPr>
              <a:t>These are errors related to the structure of the language, such as invalid characters or tokens. For example, if a program contains a character that is not part of the language's defined set, the lexical analyzer will flag it as an error.</a:t>
            </a:r>
          </a:p>
          <a:p>
            <a:pPr indent="0">
              <a:buFont typeface="Wingdings" panose="05000000000000000000" charset="0"/>
              <a:buNone/>
            </a:pPr>
            <a:endParaRPr lang="en-US" sz="2800" dirty="0">
              <a:solidFill>
                <a:schemeClr val="bg1"/>
              </a:solidFill>
              <a:latin typeface="Times New Roman" panose="02020603050405020304" charset="0"/>
              <a:cs typeface="Times New Roman" panose="02020603050405020304" charset="0"/>
            </a:endParaRPr>
          </a:p>
          <a:p>
            <a:pPr marL="285750" indent="-285750" algn="just">
              <a:buFont typeface="Wingdings" panose="05000000000000000000" charset="0"/>
              <a:buChar char="Ø"/>
            </a:pPr>
            <a:r>
              <a:rPr lang="en-US" sz="2900" dirty="0">
                <a:solidFill>
                  <a:schemeClr val="bg1"/>
                </a:solidFill>
                <a:latin typeface="Times New Roman" panose="02020603050405020304" charset="0"/>
                <a:cs typeface="Times New Roman" panose="02020603050405020304" charset="0"/>
              </a:rPr>
              <a:t>Syntax Errors: </a:t>
            </a:r>
            <a:r>
              <a:rPr lang="en-US" sz="2800" dirty="0">
                <a:solidFill>
                  <a:schemeClr val="bg1"/>
                </a:solidFill>
                <a:latin typeface="Times New Roman" panose="02020603050405020304" charset="0"/>
                <a:cs typeface="Times New Roman" panose="02020603050405020304" charset="0"/>
              </a:rPr>
              <a:t>These occur when the program's code deviates from the grammatical rules of the programming language. A common example is a missing semicolon or an unmatched parenthesis, which prevents the parser from constructing a valid parse tree.</a:t>
            </a:r>
          </a:p>
          <a:p>
            <a:pPr marL="285750" indent="-285750" algn="just">
              <a:buFont typeface="Wingdings" panose="05000000000000000000" charset="0"/>
              <a:buChar char="Ø"/>
            </a:pPr>
            <a:endParaRPr lang="en-US" sz="2800" dirty="0">
              <a:solidFill>
                <a:schemeClr val="bg1"/>
              </a:solidFill>
              <a:latin typeface="Times New Roman" panose="02020603050405020304" charset="0"/>
              <a:cs typeface="Times New Roman" panose="02020603050405020304" charset="0"/>
            </a:endParaRPr>
          </a:p>
          <a:p>
            <a:pPr marL="285750" indent="-285750" algn="just">
              <a:buFont typeface="Wingdings" panose="05000000000000000000" charset="0"/>
              <a:buChar char="Ø"/>
            </a:pPr>
            <a:r>
              <a:rPr lang="en-US" sz="2900" dirty="0">
                <a:solidFill>
                  <a:schemeClr val="bg1"/>
                </a:solidFill>
                <a:latin typeface="Times New Roman" panose="02020603050405020304" charset="0"/>
                <a:cs typeface="Times New Roman" panose="02020603050405020304" charset="0"/>
              </a:rPr>
              <a:t>Semantic Errors:</a:t>
            </a:r>
            <a:r>
              <a:rPr lang="en-US" sz="2800" dirty="0">
                <a:solidFill>
                  <a:schemeClr val="bg1"/>
                </a:solidFill>
                <a:latin typeface="Times New Roman" panose="02020603050405020304" charset="0"/>
                <a:cs typeface="Times New Roman" panose="02020603050405020304" charset="0"/>
              </a:rPr>
              <a:t> These errors are related to the meaning of the program. Even if the code is syntactically correct, it might still contain semantic errors, such as using an undeclared variable or performing an invalid type conversion.</a:t>
            </a:r>
          </a:p>
        </p:txBody>
      </p:sp>
      <p:pic>
        <p:nvPicPr>
          <p:cNvPr id="102" name="Picture 101"/>
          <p:cNvPicPr/>
          <p:nvPr/>
        </p:nvPicPr>
        <p:blipFill>
          <a:blip r:embed="rId3">
            <a:alphaModFix amt="80000"/>
          </a:blip>
          <a:stretch>
            <a:fillRect/>
          </a:stretch>
        </p:blipFill>
        <p:spPr>
          <a:xfrm>
            <a:off x="10585450" y="2480310"/>
            <a:ext cx="3841750" cy="2434590"/>
          </a:xfrm>
          <a:prstGeom prst="rect">
            <a:avLst/>
          </a:prstGeom>
          <a:noFill/>
          <a:ln w="9525">
            <a:noFill/>
          </a:ln>
        </p:spPr>
      </p:pic>
      <p:sp>
        <p:nvSpPr>
          <p:cNvPr id="4" name="Text Box 3"/>
          <p:cNvSpPr txBox="1"/>
          <p:nvPr/>
        </p:nvSpPr>
        <p:spPr>
          <a:xfrm>
            <a:off x="6149975" y="7689850"/>
            <a:ext cx="4876800" cy="368300"/>
          </a:xfrm>
          <a:prstGeom prst="rect">
            <a:avLst/>
          </a:prstGeom>
          <a:noFill/>
        </p:spPr>
        <p:txBody>
          <a:bodyPr wrap="square" rtlCol="0">
            <a:spAutoFit/>
          </a:bodyPr>
          <a:lstStyle/>
          <a:p>
            <a:r>
              <a:rPr lang="en-US">
                <a:solidFill>
                  <a:schemeClr val="bg1"/>
                </a:solidFill>
              </a:rPr>
              <a:t>4</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4" name="Text 1"/>
          <p:cNvSpPr/>
          <p:nvPr/>
        </p:nvSpPr>
        <p:spPr>
          <a:xfrm>
            <a:off x="2081570" y="605909"/>
            <a:ext cx="9698950" cy="977801"/>
          </a:xfrm>
          <a:prstGeom prst="rect">
            <a:avLst/>
          </a:prstGeom>
          <a:noFill/>
        </p:spPr>
        <p:txBody>
          <a:bodyPr wrap="square" rtlCol="0" anchor="t"/>
          <a:lstStyle/>
          <a:p>
            <a:pPr marL="0" indent="0">
              <a:lnSpc>
                <a:spcPts val="5420"/>
              </a:lnSpc>
              <a:buNone/>
            </a:pPr>
            <a:r>
              <a:rPr lang="en-US" sz="4340" dirty="0">
                <a:solidFill>
                  <a:srgbClr val="AE8625"/>
                </a:solidFill>
                <a:latin typeface="Prata" pitchFamily="34" charset="0"/>
                <a:ea typeface="Prata" pitchFamily="34" charset="-122"/>
                <a:cs typeface="Prata" pitchFamily="34" charset="-120"/>
              </a:rPr>
              <a:t>Enhancing of error detection in compilers</a:t>
            </a:r>
            <a:endParaRPr lang="en-US" sz="4340" dirty="0"/>
          </a:p>
        </p:txBody>
      </p:sp>
      <p:sp>
        <p:nvSpPr>
          <p:cNvPr id="5" name="Shape 2"/>
          <p:cNvSpPr/>
          <p:nvPr/>
        </p:nvSpPr>
        <p:spPr>
          <a:xfrm>
            <a:off x="2081570" y="2423636"/>
            <a:ext cx="1744504" cy="1247537"/>
          </a:xfrm>
          <a:prstGeom prst="roundRect">
            <a:avLst>
              <a:gd name="adj" fmla="val 5299"/>
            </a:avLst>
          </a:prstGeom>
          <a:solidFill>
            <a:srgbClr val="2D3033"/>
          </a:solidFill>
        </p:spPr>
      </p:sp>
      <p:sp>
        <p:nvSpPr>
          <p:cNvPr id="6" name="Text 3"/>
          <p:cNvSpPr/>
          <p:nvPr/>
        </p:nvSpPr>
        <p:spPr>
          <a:xfrm>
            <a:off x="2301835" y="2840712"/>
            <a:ext cx="95012" cy="413266"/>
          </a:xfrm>
          <a:prstGeom prst="rect">
            <a:avLst/>
          </a:prstGeom>
          <a:noFill/>
        </p:spPr>
        <p:txBody>
          <a:bodyPr wrap="none" rtlCol="0" anchor="t"/>
          <a:lstStyle/>
          <a:p>
            <a:pPr marL="0" indent="0" algn="ctr">
              <a:lnSpc>
                <a:spcPts val="3255"/>
              </a:lnSpc>
              <a:buNone/>
            </a:pPr>
            <a:r>
              <a:rPr lang="en-US" sz="2170" dirty="0">
                <a:solidFill>
                  <a:srgbClr val="AE8625"/>
                </a:solidFill>
                <a:latin typeface="Prata" pitchFamily="34" charset="0"/>
                <a:ea typeface="Prata" pitchFamily="34" charset="-122"/>
                <a:cs typeface="Prata" pitchFamily="34" charset="-120"/>
              </a:rPr>
              <a:t>1</a:t>
            </a:r>
            <a:endParaRPr lang="en-US" sz="2170" dirty="0"/>
          </a:p>
        </p:txBody>
      </p:sp>
      <p:sp>
        <p:nvSpPr>
          <p:cNvPr id="7" name="Text 4"/>
          <p:cNvSpPr/>
          <p:nvPr/>
        </p:nvSpPr>
        <p:spPr>
          <a:xfrm>
            <a:off x="4046339" y="2643902"/>
            <a:ext cx="2754511" cy="344329"/>
          </a:xfrm>
          <a:prstGeom prst="rect">
            <a:avLst/>
          </a:prstGeom>
          <a:noFill/>
        </p:spPr>
        <p:txBody>
          <a:bodyPr wrap="none" rtlCol="0" anchor="t"/>
          <a:lstStyle/>
          <a:p>
            <a:pPr marL="0" indent="0" algn="l">
              <a:lnSpc>
                <a:spcPts val="2710"/>
              </a:lnSpc>
              <a:buNone/>
            </a:pPr>
            <a:r>
              <a:rPr lang="en-US" sz="2170" dirty="0">
                <a:solidFill>
                  <a:srgbClr val="AE8625"/>
                </a:solidFill>
                <a:latin typeface="Prata" pitchFamily="34" charset="0"/>
                <a:ea typeface="Prata" pitchFamily="34" charset="-122"/>
                <a:cs typeface="Prata" pitchFamily="34" charset="-120"/>
              </a:rPr>
              <a:t>Static Analysis</a:t>
            </a:r>
            <a:endParaRPr lang="en-US" sz="2170" dirty="0"/>
          </a:p>
        </p:txBody>
      </p:sp>
      <p:sp>
        <p:nvSpPr>
          <p:cNvPr id="8" name="Text 5"/>
          <p:cNvSpPr/>
          <p:nvPr/>
        </p:nvSpPr>
        <p:spPr>
          <a:xfrm>
            <a:off x="4046339" y="3120390"/>
            <a:ext cx="4773454" cy="330517"/>
          </a:xfrm>
          <a:prstGeom prst="rect">
            <a:avLst/>
          </a:prstGeom>
          <a:noFill/>
        </p:spPr>
        <p:txBody>
          <a:bodyPr wrap="none" rtlCol="0" anchor="t"/>
          <a:lstStyle/>
          <a:p>
            <a:pPr marL="0" indent="0" algn="l">
              <a:lnSpc>
                <a:spcPts val="2605"/>
              </a:lnSpc>
              <a:buNone/>
            </a:pPr>
            <a:r>
              <a:rPr lang="en-US" sz="1735" dirty="0">
                <a:solidFill>
                  <a:srgbClr val="CFCBBF"/>
                </a:solidFill>
                <a:latin typeface="Raleway" pitchFamily="34" charset="0"/>
                <a:ea typeface="Raleway" pitchFamily="34" charset="-122"/>
                <a:cs typeface="Raleway" pitchFamily="34" charset="-120"/>
              </a:rPr>
              <a:t>Identify bugs early in the development process</a:t>
            </a:r>
            <a:endParaRPr lang="en-US" sz="1735" dirty="0"/>
          </a:p>
        </p:txBody>
      </p:sp>
      <p:sp>
        <p:nvSpPr>
          <p:cNvPr id="9" name="Shape 6"/>
          <p:cNvSpPr/>
          <p:nvPr/>
        </p:nvSpPr>
        <p:spPr>
          <a:xfrm>
            <a:off x="3936206" y="3658166"/>
            <a:ext cx="8502372" cy="13752"/>
          </a:xfrm>
          <a:prstGeom prst="rect">
            <a:avLst/>
          </a:prstGeom>
          <a:solidFill>
            <a:srgbClr val="D2AC47"/>
          </a:solidFill>
        </p:spPr>
      </p:sp>
      <p:sp>
        <p:nvSpPr>
          <p:cNvPr id="10" name="Shape 7"/>
          <p:cNvSpPr/>
          <p:nvPr/>
        </p:nvSpPr>
        <p:spPr>
          <a:xfrm>
            <a:off x="2081570" y="3781306"/>
            <a:ext cx="3489008" cy="1247537"/>
          </a:xfrm>
          <a:prstGeom prst="roundRect">
            <a:avLst>
              <a:gd name="adj" fmla="val 5299"/>
            </a:avLst>
          </a:prstGeom>
          <a:solidFill>
            <a:srgbClr val="2D3033"/>
          </a:solidFill>
        </p:spPr>
      </p:sp>
      <p:sp>
        <p:nvSpPr>
          <p:cNvPr id="11" name="Text 8"/>
          <p:cNvSpPr/>
          <p:nvPr/>
        </p:nvSpPr>
        <p:spPr>
          <a:xfrm>
            <a:off x="2301835" y="4198382"/>
            <a:ext cx="168831" cy="413266"/>
          </a:xfrm>
          <a:prstGeom prst="rect">
            <a:avLst/>
          </a:prstGeom>
          <a:noFill/>
        </p:spPr>
        <p:txBody>
          <a:bodyPr wrap="none" rtlCol="0" anchor="t"/>
          <a:lstStyle/>
          <a:p>
            <a:pPr marL="0" indent="0" algn="ctr">
              <a:lnSpc>
                <a:spcPts val="3255"/>
              </a:lnSpc>
              <a:buNone/>
            </a:pPr>
            <a:r>
              <a:rPr lang="en-US" sz="2170" dirty="0">
                <a:solidFill>
                  <a:srgbClr val="AE8625"/>
                </a:solidFill>
                <a:latin typeface="Prata" pitchFamily="34" charset="0"/>
                <a:ea typeface="Prata" pitchFamily="34" charset="-122"/>
                <a:cs typeface="Prata" pitchFamily="34" charset="-120"/>
              </a:rPr>
              <a:t>2</a:t>
            </a:r>
            <a:endParaRPr lang="en-US" sz="2170" dirty="0"/>
          </a:p>
        </p:txBody>
      </p:sp>
      <p:sp>
        <p:nvSpPr>
          <p:cNvPr id="12" name="Text 9"/>
          <p:cNvSpPr/>
          <p:nvPr/>
        </p:nvSpPr>
        <p:spPr>
          <a:xfrm>
            <a:off x="5790843" y="4001572"/>
            <a:ext cx="2754511" cy="344329"/>
          </a:xfrm>
          <a:prstGeom prst="rect">
            <a:avLst/>
          </a:prstGeom>
          <a:noFill/>
        </p:spPr>
        <p:txBody>
          <a:bodyPr wrap="none" rtlCol="0" anchor="t"/>
          <a:lstStyle/>
          <a:p>
            <a:pPr marL="0" indent="0" algn="l">
              <a:lnSpc>
                <a:spcPts val="2710"/>
              </a:lnSpc>
              <a:buNone/>
            </a:pPr>
            <a:r>
              <a:rPr lang="en-US" sz="2170" dirty="0">
                <a:solidFill>
                  <a:srgbClr val="AE8625"/>
                </a:solidFill>
                <a:latin typeface="Prata" pitchFamily="34" charset="0"/>
                <a:ea typeface="Prata" pitchFamily="34" charset="-122"/>
                <a:cs typeface="Prata" pitchFamily="34" charset="-120"/>
              </a:rPr>
              <a:t>Dynamic Testing</a:t>
            </a:r>
            <a:endParaRPr lang="en-US" sz="2170" dirty="0"/>
          </a:p>
        </p:txBody>
      </p:sp>
      <p:sp>
        <p:nvSpPr>
          <p:cNvPr id="13" name="Text 10"/>
          <p:cNvSpPr/>
          <p:nvPr/>
        </p:nvSpPr>
        <p:spPr>
          <a:xfrm>
            <a:off x="5790843" y="4478060"/>
            <a:ext cx="5592128" cy="330517"/>
          </a:xfrm>
          <a:prstGeom prst="rect">
            <a:avLst/>
          </a:prstGeom>
          <a:noFill/>
        </p:spPr>
        <p:txBody>
          <a:bodyPr wrap="none" rtlCol="0" anchor="t"/>
          <a:lstStyle/>
          <a:p>
            <a:pPr marL="0" indent="0" algn="l">
              <a:lnSpc>
                <a:spcPts val="2605"/>
              </a:lnSpc>
              <a:buNone/>
            </a:pPr>
            <a:r>
              <a:rPr lang="en-US" sz="1735" dirty="0">
                <a:solidFill>
                  <a:srgbClr val="CFCBBF"/>
                </a:solidFill>
                <a:latin typeface="Raleway" pitchFamily="34" charset="0"/>
                <a:ea typeface="Raleway" pitchFamily="34" charset="-122"/>
                <a:cs typeface="Raleway" pitchFamily="34" charset="-120"/>
              </a:rPr>
              <a:t>Uncover runtime errors through comprehensive testing</a:t>
            </a:r>
            <a:endParaRPr lang="en-US" sz="1735" dirty="0"/>
          </a:p>
        </p:txBody>
      </p:sp>
      <p:sp>
        <p:nvSpPr>
          <p:cNvPr id="14" name="Shape 11"/>
          <p:cNvSpPr/>
          <p:nvPr/>
        </p:nvSpPr>
        <p:spPr>
          <a:xfrm>
            <a:off x="5680710" y="5015835"/>
            <a:ext cx="6757868" cy="13752"/>
          </a:xfrm>
          <a:prstGeom prst="rect">
            <a:avLst/>
          </a:prstGeom>
          <a:solidFill>
            <a:srgbClr val="D2AC47"/>
          </a:solidFill>
        </p:spPr>
      </p:sp>
      <p:sp>
        <p:nvSpPr>
          <p:cNvPr id="15" name="Shape 12"/>
          <p:cNvSpPr/>
          <p:nvPr/>
        </p:nvSpPr>
        <p:spPr>
          <a:xfrm>
            <a:off x="2081570" y="5138976"/>
            <a:ext cx="5233511" cy="1247537"/>
          </a:xfrm>
          <a:prstGeom prst="roundRect">
            <a:avLst>
              <a:gd name="adj" fmla="val 5299"/>
            </a:avLst>
          </a:prstGeom>
          <a:solidFill>
            <a:srgbClr val="2D3033"/>
          </a:solidFill>
        </p:spPr>
      </p:sp>
      <p:sp>
        <p:nvSpPr>
          <p:cNvPr id="16" name="Text 13"/>
          <p:cNvSpPr/>
          <p:nvPr/>
        </p:nvSpPr>
        <p:spPr>
          <a:xfrm>
            <a:off x="2301835" y="5556052"/>
            <a:ext cx="170736" cy="413266"/>
          </a:xfrm>
          <a:prstGeom prst="rect">
            <a:avLst/>
          </a:prstGeom>
          <a:noFill/>
        </p:spPr>
        <p:txBody>
          <a:bodyPr wrap="none" rtlCol="0" anchor="t"/>
          <a:lstStyle/>
          <a:p>
            <a:pPr marL="0" indent="0" algn="ctr">
              <a:lnSpc>
                <a:spcPts val="3255"/>
              </a:lnSpc>
              <a:buNone/>
            </a:pPr>
            <a:r>
              <a:rPr lang="en-US" sz="2170" dirty="0">
                <a:solidFill>
                  <a:srgbClr val="AE8625"/>
                </a:solidFill>
                <a:latin typeface="Prata" pitchFamily="34" charset="0"/>
                <a:ea typeface="Prata" pitchFamily="34" charset="-122"/>
                <a:cs typeface="Prata" pitchFamily="34" charset="-120"/>
              </a:rPr>
              <a:t>3</a:t>
            </a:r>
            <a:endParaRPr lang="en-US" sz="2170" dirty="0"/>
          </a:p>
        </p:txBody>
      </p:sp>
      <p:sp>
        <p:nvSpPr>
          <p:cNvPr id="17" name="Text 14"/>
          <p:cNvSpPr/>
          <p:nvPr/>
        </p:nvSpPr>
        <p:spPr>
          <a:xfrm>
            <a:off x="7535347" y="5359241"/>
            <a:ext cx="2754511" cy="344329"/>
          </a:xfrm>
          <a:prstGeom prst="rect">
            <a:avLst/>
          </a:prstGeom>
          <a:noFill/>
        </p:spPr>
        <p:txBody>
          <a:bodyPr wrap="none" rtlCol="0" anchor="t"/>
          <a:lstStyle/>
          <a:p>
            <a:pPr marL="0" indent="0" algn="l">
              <a:lnSpc>
                <a:spcPts val="2710"/>
              </a:lnSpc>
              <a:buNone/>
            </a:pPr>
            <a:r>
              <a:rPr lang="en-US" sz="2170" dirty="0">
                <a:solidFill>
                  <a:srgbClr val="AE8625"/>
                </a:solidFill>
                <a:latin typeface="Prata" pitchFamily="34" charset="0"/>
                <a:ea typeface="Prata" pitchFamily="34" charset="-122"/>
                <a:cs typeface="Prata" pitchFamily="34" charset="-120"/>
              </a:rPr>
              <a:t>Diagnostics</a:t>
            </a:r>
            <a:endParaRPr lang="en-US" sz="2170" dirty="0"/>
          </a:p>
        </p:txBody>
      </p:sp>
      <p:sp>
        <p:nvSpPr>
          <p:cNvPr id="18" name="Text 15"/>
          <p:cNvSpPr/>
          <p:nvPr/>
        </p:nvSpPr>
        <p:spPr>
          <a:xfrm>
            <a:off x="7535347" y="5835729"/>
            <a:ext cx="4525923" cy="330517"/>
          </a:xfrm>
          <a:prstGeom prst="rect">
            <a:avLst/>
          </a:prstGeom>
          <a:noFill/>
        </p:spPr>
        <p:txBody>
          <a:bodyPr wrap="none" rtlCol="0" anchor="t"/>
          <a:lstStyle/>
          <a:p>
            <a:pPr marL="0" indent="0" algn="l">
              <a:lnSpc>
                <a:spcPts val="2605"/>
              </a:lnSpc>
              <a:buNone/>
            </a:pPr>
            <a:r>
              <a:rPr lang="en-US" sz="1735" dirty="0">
                <a:solidFill>
                  <a:srgbClr val="CFCBBF"/>
                </a:solidFill>
                <a:latin typeface="Raleway" pitchFamily="34" charset="0"/>
                <a:ea typeface="Raleway" pitchFamily="34" charset="-122"/>
                <a:cs typeface="Raleway" pitchFamily="34" charset="-120"/>
              </a:rPr>
              <a:t>Provide clear and actionable error messages</a:t>
            </a:r>
            <a:endParaRPr lang="en-US" sz="1735" dirty="0"/>
          </a:p>
        </p:txBody>
      </p:sp>
      <p:sp>
        <p:nvSpPr>
          <p:cNvPr id="19" name="Text 16"/>
          <p:cNvSpPr/>
          <p:nvPr/>
        </p:nvSpPr>
        <p:spPr>
          <a:xfrm>
            <a:off x="2081570" y="6634401"/>
            <a:ext cx="10613350" cy="991553"/>
          </a:xfrm>
          <a:prstGeom prst="rect">
            <a:avLst/>
          </a:prstGeom>
          <a:noFill/>
        </p:spPr>
        <p:txBody>
          <a:bodyPr wrap="square" rtlCol="0" anchor="t"/>
          <a:lstStyle/>
          <a:p>
            <a:pPr marL="0" indent="0">
              <a:lnSpc>
                <a:spcPts val="2605"/>
              </a:lnSpc>
              <a:buNone/>
            </a:pPr>
            <a:r>
              <a:rPr lang="en-US" sz="1735" dirty="0">
                <a:solidFill>
                  <a:srgbClr val="CFCBBF"/>
                </a:solidFill>
                <a:latin typeface="Raleway" pitchFamily="34" charset="0"/>
                <a:ea typeface="Raleway" pitchFamily="34" charset="-122"/>
                <a:cs typeface="Raleway" pitchFamily="34" charset="-120"/>
              </a:rPr>
              <a:t>Detecting and addressing errors in compilers is crucial for ensuring program correctness and reliability. Key techniques include static code analysis to identify bugs upfront, dynamic testing to uncover runtime issues, and providing clear diagnostics to help developers quickly resolve problems.</a:t>
            </a:r>
            <a:endParaRPr lang="en-US" sz="1735" dirty="0"/>
          </a:p>
        </p:txBody>
      </p:sp>
      <p:sp>
        <p:nvSpPr>
          <p:cNvPr id="20" name="Text Box 19"/>
          <p:cNvSpPr txBox="1"/>
          <p:nvPr/>
        </p:nvSpPr>
        <p:spPr>
          <a:xfrm>
            <a:off x="13456285" y="7792720"/>
            <a:ext cx="4876800" cy="368300"/>
          </a:xfrm>
          <a:prstGeom prst="rect">
            <a:avLst/>
          </a:prstGeom>
          <a:noFill/>
        </p:spPr>
        <p:txBody>
          <a:bodyPr wrap="square" rtlCol="0">
            <a:spAutoFit/>
          </a:bodyPr>
          <a:lstStyle/>
          <a:p>
            <a:r>
              <a:rPr lang="en-US">
                <a:solidFill>
                  <a:schemeClr val="bg1"/>
                </a:solidFill>
              </a:rPr>
              <a:t>5</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750"/>
                                        <p:tgtEl>
                                          <p:spTgt spid="4"/>
                                        </p:tgtEl>
                                      </p:cBhvr>
                                    </p:animEffect>
                                    <p:anim calcmode="lin" valueType="num">
                                      <p:cBhvr>
                                        <p:cTn id="8" dur="750" fill="hold"/>
                                        <p:tgtEl>
                                          <p:spTgt spid="4"/>
                                        </p:tgtEl>
                                        <p:attrNameLst>
                                          <p:attrName>ppt_x</p:attrName>
                                        </p:attrNameLst>
                                      </p:cBhvr>
                                      <p:tavLst>
                                        <p:tav tm="0">
                                          <p:val>
                                            <p:strVal val="#ppt_x"/>
                                          </p:val>
                                        </p:tav>
                                        <p:tav tm="100000">
                                          <p:val>
                                            <p:strVal val="#ppt_x"/>
                                          </p:val>
                                        </p:tav>
                                      </p:tavLst>
                                    </p:anim>
                                    <p:anim calcmode="lin" valueType="num">
                                      <p:cBhvr>
                                        <p:cTn id="9" dur="75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2" presetClass="entr" presetSubtype="8" fill="hold" nodeType="after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750" fill="hold"/>
                                        <p:tgtEl>
                                          <p:spTgt spid="5"/>
                                        </p:tgtEl>
                                        <p:attrNameLst>
                                          <p:attrName>ppt_x</p:attrName>
                                        </p:attrNameLst>
                                      </p:cBhvr>
                                      <p:tavLst>
                                        <p:tav tm="0">
                                          <p:val>
                                            <p:strVal val="0-#ppt_w/2"/>
                                          </p:val>
                                        </p:tav>
                                        <p:tav tm="100000">
                                          <p:val>
                                            <p:strVal val="#ppt_x"/>
                                          </p:val>
                                        </p:tav>
                                      </p:tavLst>
                                    </p:anim>
                                    <p:anim calcmode="lin" valueType="num">
                                      <p:cBhvr additive="base">
                                        <p:cTn id="14" dur="750" fill="hold"/>
                                        <p:tgtEl>
                                          <p:spTgt spid="5"/>
                                        </p:tgtEl>
                                        <p:attrNameLst>
                                          <p:attrName>ppt_y</p:attrName>
                                        </p:attrNameLst>
                                      </p:cBhvr>
                                      <p:tavLst>
                                        <p:tav tm="0">
                                          <p:val>
                                            <p:strVal val="#ppt_y"/>
                                          </p:val>
                                        </p:tav>
                                        <p:tav tm="100000">
                                          <p:val>
                                            <p:strVal val="#ppt_y"/>
                                          </p:val>
                                        </p:tav>
                                      </p:tavLst>
                                    </p:anim>
                                  </p:childTnLst>
                                </p:cTn>
                              </p:par>
                              <p:par>
                                <p:cTn id="15" presetID="2" presetClass="entr" presetSubtype="8"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750" fill="hold"/>
                                        <p:tgtEl>
                                          <p:spTgt spid="6"/>
                                        </p:tgtEl>
                                        <p:attrNameLst>
                                          <p:attrName>ppt_x</p:attrName>
                                        </p:attrNameLst>
                                      </p:cBhvr>
                                      <p:tavLst>
                                        <p:tav tm="0">
                                          <p:val>
                                            <p:strVal val="0-#ppt_w/2"/>
                                          </p:val>
                                        </p:tav>
                                        <p:tav tm="100000">
                                          <p:val>
                                            <p:strVal val="#ppt_x"/>
                                          </p:val>
                                        </p:tav>
                                      </p:tavLst>
                                    </p:anim>
                                    <p:anim calcmode="lin" valueType="num">
                                      <p:cBhvr additive="base">
                                        <p:cTn id="18" dur="750" fill="hold"/>
                                        <p:tgtEl>
                                          <p:spTgt spid="6"/>
                                        </p:tgtEl>
                                        <p:attrNameLst>
                                          <p:attrName>ppt_y</p:attrName>
                                        </p:attrNameLst>
                                      </p:cBhvr>
                                      <p:tavLst>
                                        <p:tav tm="0">
                                          <p:val>
                                            <p:strVal val="#ppt_y"/>
                                          </p:val>
                                        </p:tav>
                                        <p:tav tm="100000">
                                          <p:val>
                                            <p:strVal val="#ppt_y"/>
                                          </p:val>
                                        </p:tav>
                                      </p:tavLst>
                                    </p:anim>
                                  </p:childTnLst>
                                </p:cTn>
                              </p:par>
                              <p:par>
                                <p:cTn id="19" presetID="42" presetClass="entr" presetSubtype="0" fill="hold" grpId="0" nodeType="withEffect">
                                  <p:stCondLst>
                                    <p:cond delay="5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750"/>
                                        <p:tgtEl>
                                          <p:spTgt spid="7"/>
                                        </p:tgtEl>
                                      </p:cBhvr>
                                    </p:animEffect>
                                    <p:anim calcmode="lin" valueType="num">
                                      <p:cBhvr>
                                        <p:cTn id="22" dur="750" fill="hold"/>
                                        <p:tgtEl>
                                          <p:spTgt spid="7"/>
                                        </p:tgtEl>
                                        <p:attrNameLst>
                                          <p:attrName>ppt_x</p:attrName>
                                        </p:attrNameLst>
                                      </p:cBhvr>
                                      <p:tavLst>
                                        <p:tav tm="0">
                                          <p:val>
                                            <p:strVal val="#ppt_x"/>
                                          </p:val>
                                        </p:tav>
                                        <p:tav tm="100000">
                                          <p:val>
                                            <p:strVal val="#ppt_x"/>
                                          </p:val>
                                        </p:tav>
                                      </p:tavLst>
                                    </p:anim>
                                    <p:anim calcmode="lin" valueType="num">
                                      <p:cBhvr>
                                        <p:cTn id="23" dur="750" fill="hold"/>
                                        <p:tgtEl>
                                          <p:spTgt spid="7"/>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25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750"/>
                                        <p:tgtEl>
                                          <p:spTgt spid="8"/>
                                        </p:tgtEl>
                                      </p:cBhvr>
                                    </p:animEffect>
                                    <p:anim calcmode="lin" valueType="num">
                                      <p:cBhvr>
                                        <p:cTn id="27" dur="750" fill="hold"/>
                                        <p:tgtEl>
                                          <p:spTgt spid="8"/>
                                        </p:tgtEl>
                                        <p:attrNameLst>
                                          <p:attrName>ppt_x</p:attrName>
                                        </p:attrNameLst>
                                      </p:cBhvr>
                                      <p:tavLst>
                                        <p:tav tm="0">
                                          <p:val>
                                            <p:strVal val="#ppt_x"/>
                                          </p:val>
                                        </p:tav>
                                        <p:tav tm="100000">
                                          <p:val>
                                            <p:strVal val="#ppt_x"/>
                                          </p:val>
                                        </p:tav>
                                      </p:tavLst>
                                    </p:anim>
                                    <p:anim calcmode="lin" valueType="num">
                                      <p:cBhvr>
                                        <p:cTn id="28" dur="750" fill="hold"/>
                                        <p:tgtEl>
                                          <p:spTgt spid="8"/>
                                        </p:tgtEl>
                                        <p:attrNameLst>
                                          <p:attrName>ppt_y</p:attrName>
                                        </p:attrNameLst>
                                      </p:cBhvr>
                                      <p:tavLst>
                                        <p:tav tm="0">
                                          <p:val>
                                            <p:strVal val="#ppt_y+.1"/>
                                          </p:val>
                                        </p:tav>
                                        <p:tav tm="100000">
                                          <p:val>
                                            <p:strVal val="#ppt_y"/>
                                          </p:val>
                                        </p:tav>
                                      </p:tavLst>
                                    </p:anim>
                                  </p:childTnLst>
                                </p:cTn>
                              </p:par>
                            </p:childTnLst>
                          </p:cTn>
                        </p:par>
                        <p:par>
                          <p:cTn id="29" fill="hold">
                            <p:stCondLst>
                              <p:cond delay="1750"/>
                            </p:stCondLst>
                            <p:childTnLst>
                              <p:par>
                                <p:cTn id="30" presetID="2" presetClass="entr" presetSubtype="8" fill="hold" nodeType="afterEffect">
                                  <p:stCondLst>
                                    <p:cond delay="0"/>
                                  </p:stCondLst>
                                  <p:childTnLst>
                                    <p:set>
                                      <p:cBhvr>
                                        <p:cTn id="31" dur="1" fill="hold">
                                          <p:stCondLst>
                                            <p:cond delay="0"/>
                                          </p:stCondLst>
                                        </p:cTn>
                                        <p:tgtEl>
                                          <p:spTgt spid="10"/>
                                        </p:tgtEl>
                                        <p:attrNameLst>
                                          <p:attrName>style.visibility</p:attrName>
                                        </p:attrNameLst>
                                      </p:cBhvr>
                                      <p:to>
                                        <p:strVal val="visible"/>
                                      </p:to>
                                    </p:set>
                                    <p:anim calcmode="lin" valueType="num">
                                      <p:cBhvr additive="base">
                                        <p:cTn id="32" dur="750" fill="hold"/>
                                        <p:tgtEl>
                                          <p:spTgt spid="10"/>
                                        </p:tgtEl>
                                        <p:attrNameLst>
                                          <p:attrName>ppt_x</p:attrName>
                                        </p:attrNameLst>
                                      </p:cBhvr>
                                      <p:tavLst>
                                        <p:tav tm="0">
                                          <p:val>
                                            <p:strVal val="0-#ppt_w/2"/>
                                          </p:val>
                                        </p:tav>
                                        <p:tav tm="100000">
                                          <p:val>
                                            <p:strVal val="#ppt_x"/>
                                          </p:val>
                                        </p:tav>
                                      </p:tavLst>
                                    </p:anim>
                                    <p:anim calcmode="lin" valueType="num">
                                      <p:cBhvr additive="base">
                                        <p:cTn id="33" dur="750" fill="hold"/>
                                        <p:tgtEl>
                                          <p:spTgt spid="10"/>
                                        </p:tgtEl>
                                        <p:attrNameLst>
                                          <p:attrName>ppt_y</p:attrName>
                                        </p:attrNameLst>
                                      </p:cBhvr>
                                      <p:tavLst>
                                        <p:tav tm="0">
                                          <p:val>
                                            <p:strVal val="#ppt_y"/>
                                          </p:val>
                                        </p:tav>
                                        <p:tav tm="100000">
                                          <p:val>
                                            <p:strVal val="#ppt_y"/>
                                          </p:val>
                                        </p:tav>
                                      </p:tavLst>
                                    </p:anim>
                                  </p:childTnLst>
                                </p:cTn>
                              </p:par>
                              <p:par>
                                <p:cTn id="34" presetID="2" presetClass="entr" presetSubtype="8" fill="hold" grpId="0" nodeType="withEffect">
                                  <p:stCondLst>
                                    <p:cond delay="0"/>
                                  </p:stCondLst>
                                  <p:childTnLst>
                                    <p:set>
                                      <p:cBhvr>
                                        <p:cTn id="35" dur="1" fill="hold">
                                          <p:stCondLst>
                                            <p:cond delay="0"/>
                                          </p:stCondLst>
                                        </p:cTn>
                                        <p:tgtEl>
                                          <p:spTgt spid="11"/>
                                        </p:tgtEl>
                                        <p:attrNameLst>
                                          <p:attrName>style.visibility</p:attrName>
                                        </p:attrNameLst>
                                      </p:cBhvr>
                                      <p:to>
                                        <p:strVal val="visible"/>
                                      </p:to>
                                    </p:set>
                                    <p:anim calcmode="lin" valueType="num">
                                      <p:cBhvr additive="base">
                                        <p:cTn id="36" dur="750" fill="hold"/>
                                        <p:tgtEl>
                                          <p:spTgt spid="11"/>
                                        </p:tgtEl>
                                        <p:attrNameLst>
                                          <p:attrName>ppt_x</p:attrName>
                                        </p:attrNameLst>
                                      </p:cBhvr>
                                      <p:tavLst>
                                        <p:tav tm="0">
                                          <p:val>
                                            <p:strVal val="0-#ppt_w/2"/>
                                          </p:val>
                                        </p:tav>
                                        <p:tav tm="100000">
                                          <p:val>
                                            <p:strVal val="#ppt_x"/>
                                          </p:val>
                                        </p:tav>
                                      </p:tavLst>
                                    </p:anim>
                                    <p:anim calcmode="lin" valueType="num">
                                      <p:cBhvr additive="base">
                                        <p:cTn id="37" dur="750" fill="hold"/>
                                        <p:tgtEl>
                                          <p:spTgt spid="11"/>
                                        </p:tgtEl>
                                        <p:attrNameLst>
                                          <p:attrName>ppt_y</p:attrName>
                                        </p:attrNameLst>
                                      </p:cBhvr>
                                      <p:tavLst>
                                        <p:tav tm="0">
                                          <p:val>
                                            <p:strVal val="#ppt_y"/>
                                          </p:val>
                                        </p:tav>
                                        <p:tav tm="100000">
                                          <p:val>
                                            <p:strVal val="#ppt_y"/>
                                          </p:val>
                                        </p:tav>
                                      </p:tavLst>
                                    </p:anim>
                                  </p:childTnLst>
                                </p:cTn>
                              </p:par>
                              <p:par>
                                <p:cTn id="38" presetID="42" presetClass="entr" presetSubtype="0" fill="hold" grpId="0" nodeType="withEffect">
                                  <p:stCondLst>
                                    <p:cond delay="0"/>
                                  </p:stCondLst>
                                  <p:childTnLst>
                                    <p:set>
                                      <p:cBhvr>
                                        <p:cTn id="39" dur="1" fill="hold">
                                          <p:stCondLst>
                                            <p:cond delay="0"/>
                                          </p:stCondLst>
                                        </p:cTn>
                                        <p:tgtEl>
                                          <p:spTgt spid="12"/>
                                        </p:tgtEl>
                                        <p:attrNameLst>
                                          <p:attrName>style.visibility</p:attrName>
                                        </p:attrNameLst>
                                      </p:cBhvr>
                                      <p:to>
                                        <p:strVal val="visible"/>
                                      </p:to>
                                    </p:set>
                                    <p:animEffect transition="in" filter="fade">
                                      <p:cBhvr>
                                        <p:cTn id="40" dur="750"/>
                                        <p:tgtEl>
                                          <p:spTgt spid="12"/>
                                        </p:tgtEl>
                                      </p:cBhvr>
                                    </p:animEffect>
                                    <p:anim calcmode="lin" valueType="num">
                                      <p:cBhvr>
                                        <p:cTn id="41" dur="750" fill="hold"/>
                                        <p:tgtEl>
                                          <p:spTgt spid="12"/>
                                        </p:tgtEl>
                                        <p:attrNameLst>
                                          <p:attrName>ppt_x</p:attrName>
                                        </p:attrNameLst>
                                      </p:cBhvr>
                                      <p:tavLst>
                                        <p:tav tm="0">
                                          <p:val>
                                            <p:strVal val="#ppt_x"/>
                                          </p:val>
                                        </p:tav>
                                        <p:tav tm="100000">
                                          <p:val>
                                            <p:strVal val="#ppt_x"/>
                                          </p:val>
                                        </p:tav>
                                      </p:tavLst>
                                    </p:anim>
                                    <p:anim calcmode="lin" valueType="num">
                                      <p:cBhvr>
                                        <p:cTn id="42" dur="750" fill="hold"/>
                                        <p:tgtEl>
                                          <p:spTgt spid="12"/>
                                        </p:tgtEl>
                                        <p:attrNameLst>
                                          <p:attrName>ppt_y</p:attrName>
                                        </p:attrNameLst>
                                      </p:cBhvr>
                                      <p:tavLst>
                                        <p:tav tm="0">
                                          <p:val>
                                            <p:strVal val="#ppt_y+.1"/>
                                          </p:val>
                                        </p:tav>
                                        <p:tav tm="100000">
                                          <p:val>
                                            <p:strVal val="#ppt_y"/>
                                          </p:val>
                                        </p:tav>
                                      </p:tavLst>
                                    </p:anim>
                                  </p:childTnLst>
                                </p:cTn>
                              </p:par>
                              <p:par>
                                <p:cTn id="43" presetID="42" presetClass="entr" presetSubtype="0" fill="hold" grpId="0" nodeType="withEffect">
                                  <p:stCondLst>
                                    <p:cond delay="250"/>
                                  </p:stCondLst>
                                  <p:childTnLst>
                                    <p:set>
                                      <p:cBhvr>
                                        <p:cTn id="44" dur="1" fill="hold">
                                          <p:stCondLst>
                                            <p:cond delay="0"/>
                                          </p:stCondLst>
                                        </p:cTn>
                                        <p:tgtEl>
                                          <p:spTgt spid="13"/>
                                        </p:tgtEl>
                                        <p:attrNameLst>
                                          <p:attrName>style.visibility</p:attrName>
                                        </p:attrNameLst>
                                      </p:cBhvr>
                                      <p:to>
                                        <p:strVal val="visible"/>
                                      </p:to>
                                    </p:set>
                                    <p:animEffect transition="in" filter="fade">
                                      <p:cBhvr>
                                        <p:cTn id="45" dur="750"/>
                                        <p:tgtEl>
                                          <p:spTgt spid="13"/>
                                        </p:tgtEl>
                                      </p:cBhvr>
                                    </p:animEffect>
                                    <p:anim calcmode="lin" valueType="num">
                                      <p:cBhvr>
                                        <p:cTn id="46" dur="750" fill="hold"/>
                                        <p:tgtEl>
                                          <p:spTgt spid="13"/>
                                        </p:tgtEl>
                                        <p:attrNameLst>
                                          <p:attrName>ppt_x</p:attrName>
                                        </p:attrNameLst>
                                      </p:cBhvr>
                                      <p:tavLst>
                                        <p:tav tm="0">
                                          <p:val>
                                            <p:strVal val="#ppt_x"/>
                                          </p:val>
                                        </p:tav>
                                        <p:tav tm="100000">
                                          <p:val>
                                            <p:strVal val="#ppt_x"/>
                                          </p:val>
                                        </p:tav>
                                      </p:tavLst>
                                    </p:anim>
                                    <p:anim calcmode="lin" valueType="num">
                                      <p:cBhvr>
                                        <p:cTn id="47" dur="750" fill="hold"/>
                                        <p:tgtEl>
                                          <p:spTgt spid="13"/>
                                        </p:tgtEl>
                                        <p:attrNameLst>
                                          <p:attrName>ppt_y</p:attrName>
                                        </p:attrNameLst>
                                      </p:cBhvr>
                                      <p:tavLst>
                                        <p:tav tm="0">
                                          <p:val>
                                            <p:strVal val="#ppt_y+.1"/>
                                          </p:val>
                                        </p:tav>
                                        <p:tav tm="100000">
                                          <p:val>
                                            <p:strVal val="#ppt_y"/>
                                          </p:val>
                                        </p:tav>
                                      </p:tavLst>
                                    </p:anim>
                                  </p:childTnLst>
                                </p:cTn>
                              </p:par>
                            </p:childTnLst>
                          </p:cTn>
                        </p:par>
                        <p:par>
                          <p:cTn id="48" fill="hold">
                            <p:stCondLst>
                              <p:cond delay="2750"/>
                            </p:stCondLst>
                            <p:childTnLst>
                              <p:par>
                                <p:cTn id="49" presetID="2" presetClass="entr" presetSubtype="8" fill="hold" nodeType="afterEffect">
                                  <p:stCondLst>
                                    <p:cond delay="0"/>
                                  </p:stCondLst>
                                  <p:childTnLst>
                                    <p:set>
                                      <p:cBhvr>
                                        <p:cTn id="50" dur="1" fill="hold">
                                          <p:stCondLst>
                                            <p:cond delay="0"/>
                                          </p:stCondLst>
                                        </p:cTn>
                                        <p:tgtEl>
                                          <p:spTgt spid="15"/>
                                        </p:tgtEl>
                                        <p:attrNameLst>
                                          <p:attrName>style.visibility</p:attrName>
                                        </p:attrNameLst>
                                      </p:cBhvr>
                                      <p:to>
                                        <p:strVal val="visible"/>
                                      </p:to>
                                    </p:set>
                                    <p:anim calcmode="lin" valueType="num">
                                      <p:cBhvr additive="base">
                                        <p:cTn id="51" dur="750" fill="hold"/>
                                        <p:tgtEl>
                                          <p:spTgt spid="15"/>
                                        </p:tgtEl>
                                        <p:attrNameLst>
                                          <p:attrName>ppt_x</p:attrName>
                                        </p:attrNameLst>
                                      </p:cBhvr>
                                      <p:tavLst>
                                        <p:tav tm="0">
                                          <p:val>
                                            <p:strVal val="0-#ppt_w/2"/>
                                          </p:val>
                                        </p:tav>
                                        <p:tav tm="100000">
                                          <p:val>
                                            <p:strVal val="#ppt_x"/>
                                          </p:val>
                                        </p:tav>
                                      </p:tavLst>
                                    </p:anim>
                                    <p:anim calcmode="lin" valueType="num">
                                      <p:cBhvr additive="base">
                                        <p:cTn id="52" dur="750" fill="hold"/>
                                        <p:tgtEl>
                                          <p:spTgt spid="15"/>
                                        </p:tgtEl>
                                        <p:attrNameLst>
                                          <p:attrName>ppt_y</p:attrName>
                                        </p:attrNameLst>
                                      </p:cBhvr>
                                      <p:tavLst>
                                        <p:tav tm="0">
                                          <p:val>
                                            <p:strVal val="#ppt_y"/>
                                          </p:val>
                                        </p:tav>
                                        <p:tav tm="100000">
                                          <p:val>
                                            <p:strVal val="#ppt_y"/>
                                          </p:val>
                                        </p:tav>
                                      </p:tavLst>
                                    </p:anim>
                                  </p:childTnLst>
                                </p:cTn>
                              </p:par>
                              <p:par>
                                <p:cTn id="53" presetID="2" presetClass="entr" presetSubtype="8" fill="hold" grpId="0" nodeType="withEffect">
                                  <p:stCondLst>
                                    <p:cond delay="0"/>
                                  </p:stCondLst>
                                  <p:childTnLst>
                                    <p:set>
                                      <p:cBhvr>
                                        <p:cTn id="54" dur="1" fill="hold">
                                          <p:stCondLst>
                                            <p:cond delay="0"/>
                                          </p:stCondLst>
                                        </p:cTn>
                                        <p:tgtEl>
                                          <p:spTgt spid="16"/>
                                        </p:tgtEl>
                                        <p:attrNameLst>
                                          <p:attrName>style.visibility</p:attrName>
                                        </p:attrNameLst>
                                      </p:cBhvr>
                                      <p:to>
                                        <p:strVal val="visible"/>
                                      </p:to>
                                    </p:set>
                                    <p:anim calcmode="lin" valueType="num">
                                      <p:cBhvr additive="base">
                                        <p:cTn id="55" dur="750" fill="hold"/>
                                        <p:tgtEl>
                                          <p:spTgt spid="16"/>
                                        </p:tgtEl>
                                        <p:attrNameLst>
                                          <p:attrName>ppt_x</p:attrName>
                                        </p:attrNameLst>
                                      </p:cBhvr>
                                      <p:tavLst>
                                        <p:tav tm="0">
                                          <p:val>
                                            <p:strVal val="0-#ppt_w/2"/>
                                          </p:val>
                                        </p:tav>
                                        <p:tav tm="100000">
                                          <p:val>
                                            <p:strVal val="#ppt_x"/>
                                          </p:val>
                                        </p:tav>
                                      </p:tavLst>
                                    </p:anim>
                                    <p:anim calcmode="lin" valueType="num">
                                      <p:cBhvr additive="base">
                                        <p:cTn id="56" dur="750" fill="hold"/>
                                        <p:tgtEl>
                                          <p:spTgt spid="16"/>
                                        </p:tgtEl>
                                        <p:attrNameLst>
                                          <p:attrName>ppt_y</p:attrName>
                                        </p:attrNameLst>
                                      </p:cBhvr>
                                      <p:tavLst>
                                        <p:tav tm="0">
                                          <p:val>
                                            <p:strVal val="#ppt_y"/>
                                          </p:val>
                                        </p:tav>
                                        <p:tav tm="100000">
                                          <p:val>
                                            <p:strVal val="#ppt_y"/>
                                          </p:val>
                                        </p:tav>
                                      </p:tavLst>
                                    </p:anim>
                                  </p:childTnLst>
                                </p:cTn>
                              </p:par>
                              <p:par>
                                <p:cTn id="57" presetID="42" presetClass="entr" presetSubtype="0" fill="hold" grpId="0" nodeType="withEffect">
                                  <p:stCondLst>
                                    <p:cond delay="0"/>
                                  </p:stCondLst>
                                  <p:childTnLst>
                                    <p:set>
                                      <p:cBhvr>
                                        <p:cTn id="58" dur="1" fill="hold">
                                          <p:stCondLst>
                                            <p:cond delay="0"/>
                                          </p:stCondLst>
                                        </p:cTn>
                                        <p:tgtEl>
                                          <p:spTgt spid="17"/>
                                        </p:tgtEl>
                                        <p:attrNameLst>
                                          <p:attrName>style.visibility</p:attrName>
                                        </p:attrNameLst>
                                      </p:cBhvr>
                                      <p:to>
                                        <p:strVal val="visible"/>
                                      </p:to>
                                    </p:set>
                                    <p:animEffect transition="in" filter="fade">
                                      <p:cBhvr>
                                        <p:cTn id="59" dur="750"/>
                                        <p:tgtEl>
                                          <p:spTgt spid="17"/>
                                        </p:tgtEl>
                                      </p:cBhvr>
                                    </p:animEffect>
                                    <p:anim calcmode="lin" valueType="num">
                                      <p:cBhvr>
                                        <p:cTn id="60" dur="750" fill="hold"/>
                                        <p:tgtEl>
                                          <p:spTgt spid="17"/>
                                        </p:tgtEl>
                                        <p:attrNameLst>
                                          <p:attrName>ppt_x</p:attrName>
                                        </p:attrNameLst>
                                      </p:cBhvr>
                                      <p:tavLst>
                                        <p:tav tm="0">
                                          <p:val>
                                            <p:strVal val="#ppt_x"/>
                                          </p:val>
                                        </p:tav>
                                        <p:tav tm="100000">
                                          <p:val>
                                            <p:strVal val="#ppt_x"/>
                                          </p:val>
                                        </p:tav>
                                      </p:tavLst>
                                    </p:anim>
                                    <p:anim calcmode="lin" valueType="num">
                                      <p:cBhvr>
                                        <p:cTn id="61" dur="750" fill="hold"/>
                                        <p:tgtEl>
                                          <p:spTgt spid="17"/>
                                        </p:tgtEl>
                                        <p:attrNameLst>
                                          <p:attrName>ppt_y</p:attrName>
                                        </p:attrNameLst>
                                      </p:cBhvr>
                                      <p:tavLst>
                                        <p:tav tm="0">
                                          <p:val>
                                            <p:strVal val="#ppt_y+.1"/>
                                          </p:val>
                                        </p:tav>
                                        <p:tav tm="100000">
                                          <p:val>
                                            <p:strVal val="#ppt_y"/>
                                          </p:val>
                                        </p:tav>
                                      </p:tavLst>
                                    </p:anim>
                                  </p:childTnLst>
                                </p:cTn>
                              </p:par>
                              <p:par>
                                <p:cTn id="62" presetID="42" presetClass="entr" presetSubtype="0" fill="hold" grpId="0" nodeType="withEffect">
                                  <p:stCondLst>
                                    <p:cond delay="250"/>
                                  </p:stCondLst>
                                  <p:childTnLst>
                                    <p:set>
                                      <p:cBhvr>
                                        <p:cTn id="63" dur="1" fill="hold">
                                          <p:stCondLst>
                                            <p:cond delay="0"/>
                                          </p:stCondLst>
                                        </p:cTn>
                                        <p:tgtEl>
                                          <p:spTgt spid="18"/>
                                        </p:tgtEl>
                                        <p:attrNameLst>
                                          <p:attrName>style.visibility</p:attrName>
                                        </p:attrNameLst>
                                      </p:cBhvr>
                                      <p:to>
                                        <p:strVal val="visible"/>
                                      </p:to>
                                    </p:set>
                                    <p:animEffect transition="in" filter="fade">
                                      <p:cBhvr>
                                        <p:cTn id="64" dur="750"/>
                                        <p:tgtEl>
                                          <p:spTgt spid="18"/>
                                        </p:tgtEl>
                                      </p:cBhvr>
                                    </p:animEffect>
                                    <p:anim calcmode="lin" valueType="num">
                                      <p:cBhvr>
                                        <p:cTn id="65" dur="750" fill="hold"/>
                                        <p:tgtEl>
                                          <p:spTgt spid="18"/>
                                        </p:tgtEl>
                                        <p:attrNameLst>
                                          <p:attrName>ppt_x</p:attrName>
                                        </p:attrNameLst>
                                      </p:cBhvr>
                                      <p:tavLst>
                                        <p:tav tm="0">
                                          <p:val>
                                            <p:strVal val="#ppt_x"/>
                                          </p:val>
                                        </p:tav>
                                        <p:tav tm="100000">
                                          <p:val>
                                            <p:strVal val="#ppt_x"/>
                                          </p:val>
                                        </p:tav>
                                      </p:tavLst>
                                    </p:anim>
                                    <p:anim calcmode="lin" valueType="num">
                                      <p:cBhvr>
                                        <p:cTn id="66" dur="750" fill="hold"/>
                                        <p:tgtEl>
                                          <p:spTgt spid="18"/>
                                        </p:tgtEl>
                                        <p:attrNameLst>
                                          <p:attrName>ppt_y</p:attrName>
                                        </p:attrNameLst>
                                      </p:cBhvr>
                                      <p:tavLst>
                                        <p:tav tm="0">
                                          <p:val>
                                            <p:strVal val="#ppt_y+.1"/>
                                          </p:val>
                                        </p:tav>
                                        <p:tav tm="100000">
                                          <p:val>
                                            <p:strVal val="#ppt_y"/>
                                          </p:val>
                                        </p:tav>
                                      </p:tavLst>
                                    </p:anim>
                                  </p:childTnLst>
                                </p:cTn>
                              </p:par>
                            </p:childTnLst>
                          </p:cTn>
                        </p:par>
                        <p:par>
                          <p:cTn id="67" fill="hold">
                            <p:stCondLst>
                              <p:cond delay="3750"/>
                            </p:stCondLst>
                            <p:childTnLst>
                              <p:par>
                                <p:cTn id="68" presetID="22" presetClass="entr" presetSubtype="1" fill="hold" grpId="0" nodeType="afterEffect">
                                  <p:stCondLst>
                                    <p:cond delay="0"/>
                                  </p:stCondLst>
                                  <p:childTnLst>
                                    <p:set>
                                      <p:cBhvr>
                                        <p:cTn id="69" dur="1" fill="hold">
                                          <p:stCondLst>
                                            <p:cond delay="0"/>
                                          </p:stCondLst>
                                        </p:cTn>
                                        <p:tgtEl>
                                          <p:spTgt spid="19"/>
                                        </p:tgtEl>
                                        <p:attrNameLst>
                                          <p:attrName>style.visibility</p:attrName>
                                        </p:attrNameLst>
                                      </p:cBhvr>
                                      <p:to>
                                        <p:strVal val="visible"/>
                                      </p:to>
                                    </p:set>
                                    <p:animEffect transition="in" filter="wipe(up)">
                                      <p:cBhvr>
                                        <p:cTn id="70"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7" grpId="0"/>
      <p:bldP spid="8" grpId="0"/>
      <p:bldP spid="11" grpId="0"/>
      <p:bldP spid="12" grpId="0"/>
      <p:bldP spid="13" grpId="0"/>
      <p:bldP spid="16" grpId="0"/>
      <p:bldP spid="17" grpId="0"/>
      <p:bldP spid="18" grpId="0"/>
      <p:bldP spid="1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0" descr="preencoded.png">
            <a:extLst>
              <a:ext uri="{FF2B5EF4-FFF2-40B4-BE49-F238E27FC236}">
                <a16:creationId xmlns:a16="http://schemas.microsoft.com/office/drawing/2014/main" id="{A34C3937-6BCC-FA09-96D5-91A1DCABEC2E}"/>
              </a:ext>
            </a:extLst>
          </p:cNvPr>
          <p:cNvPicPr>
            <a:picLocks noChangeAspect="1"/>
          </p:cNvPicPr>
          <p:nvPr/>
        </p:nvPicPr>
        <p:blipFill>
          <a:blip r:embed="rId2"/>
          <a:stretch>
            <a:fillRect/>
          </a:stretch>
        </p:blipFill>
        <p:spPr>
          <a:xfrm>
            <a:off x="0" y="0"/>
            <a:ext cx="14630400" cy="8229600"/>
          </a:xfrm>
          <a:prstGeom prst="rect">
            <a:avLst/>
          </a:prstGeom>
        </p:spPr>
      </p:pic>
      <p:sp>
        <p:nvSpPr>
          <p:cNvPr id="2" name="Text Box 1"/>
          <p:cNvSpPr txBox="1"/>
          <p:nvPr/>
        </p:nvSpPr>
        <p:spPr>
          <a:xfrm>
            <a:off x="611505" y="1943735"/>
            <a:ext cx="13241655" cy="5674360"/>
          </a:xfrm>
          <a:prstGeom prst="rect">
            <a:avLst/>
          </a:prstGeom>
          <a:noFill/>
        </p:spPr>
        <p:txBody>
          <a:bodyPr wrap="square" rtlCol="0">
            <a:noAutofit/>
          </a:bodyPr>
          <a:lstStyle/>
          <a:p>
            <a:pPr algn="just"/>
            <a:r>
              <a:rPr lang="en-US" sz="2800" dirty="0">
                <a:solidFill>
                  <a:schemeClr val="bg1"/>
                </a:solidFill>
                <a:latin typeface="Times New Roman" panose="02020603050405020304" charset="0"/>
                <a:cs typeface="Times New Roman" panose="02020603050405020304" charset="0"/>
              </a:rPr>
              <a:t>Error detection in compiler development has wide-ranging applications that significantly enhance the software development process. Here are some key applications:</a:t>
            </a:r>
          </a:p>
          <a:p>
            <a:pPr algn="just"/>
            <a:endParaRPr lang="en-US" sz="2800" dirty="0">
              <a:solidFill>
                <a:schemeClr val="bg1"/>
              </a:solidFill>
              <a:latin typeface="Times New Roman" panose="02020603050405020304" charset="0"/>
              <a:cs typeface="Times New Roman" panose="02020603050405020304" charset="0"/>
            </a:endParaRPr>
          </a:p>
          <a:p>
            <a:pPr marL="457200" indent="-457200" algn="just">
              <a:buFont typeface="Wingdings" panose="05000000000000000000" charset="0"/>
              <a:buChar char="Ø"/>
            </a:pPr>
            <a:r>
              <a:rPr lang="en-US" sz="2800" dirty="0">
                <a:solidFill>
                  <a:schemeClr val="bg1"/>
                </a:solidFill>
                <a:latin typeface="Times New Roman" panose="02020603050405020304" charset="0"/>
                <a:cs typeface="Times New Roman" panose="02020603050405020304" charset="0"/>
              </a:rPr>
              <a:t>Improving Code Quality-</a:t>
            </a:r>
            <a:r>
              <a:rPr lang="en-US" sz="2400" dirty="0">
                <a:solidFill>
                  <a:schemeClr val="bg1"/>
                </a:solidFill>
                <a:latin typeface="Times New Roman" panose="02020603050405020304" charset="0"/>
                <a:cs typeface="Times New Roman" panose="02020603050405020304" charset="0"/>
              </a:rPr>
              <a:t>Detecting errors during compilation prevents them from propagating to later stages of development, ensuring higher code quality from the outset.</a:t>
            </a:r>
          </a:p>
          <a:p>
            <a:pPr marL="342900" indent="-342900" algn="just">
              <a:buFont typeface="Wingdings" panose="05000000000000000000" charset="0"/>
              <a:buChar char="Ø"/>
            </a:pPr>
            <a:endParaRPr lang="en-US" sz="2400" dirty="0">
              <a:solidFill>
                <a:schemeClr val="bg1"/>
              </a:solidFill>
              <a:latin typeface="Times New Roman" panose="02020603050405020304" charset="0"/>
              <a:cs typeface="Times New Roman" panose="02020603050405020304" charset="0"/>
            </a:endParaRPr>
          </a:p>
          <a:p>
            <a:pPr marL="457200" indent="-457200" algn="just">
              <a:buFont typeface="Wingdings" panose="05000000000000000000" charset="0"/>
              <a:buChar char="Ø"/>
            </a:pPr>
            <a:r>
              <a:rPr lang="en-US" sz="2800" dirty="0">
                <a:solidFill>
                  <a:schemeClr val="bg1"/>
                </a:solidFill>
                <a:latin typeface="Times New Roman" panose="02020603050405020304" charset="0"/>
                <a:cs typeface="Times New Roman" panose="02020603050405020304" charset="0"/>
              </a:rPr>
              <a:t>Facilitating Debugging- </a:t>
            </a:r>
            <a:r>
              <a:rPr lang="en-US" sz="2400" dirty="0">
                <a:solidFill>
                  <a:schemeClr val="bg1"/>
                </a:solidFill>
                <a:latin typeface="Times New Roman" panose="02020603050405020304" charset="0"/>
                <a:cs typeface="Times New Roman" panose="02020603050405020304" charset="0"/>
              </a:rPr>
              <a:t>Providing detailed and specific error messages helps developers quickly locate and fix issues in their code.</a:t>
            </a:r>
          </a:p>
          <a:p>
            <a:pPr marL="342900" indent="-342900" algn="just">
              <a:buFont typeface="Wingdings" panose="05000000000000000000" charset="0"/>
              <a:buChar char="Ø"/>
            </a:pPr>
            <a:endParaRPr lang="en-US" sz="2400" dirty="0">
              <a:solidFill>
                <a:schemeClr val="bg1"/>
              </a:solidFill>
              <a:latin typeface="Times New Roman" panose="02020603050405020304" charset="0"/>
              <a:cs typeface="Times New Roman" panose="02020603050405020304" charset="0"/>
            </a:endParaRPr>
          </a:p>
          <a:p>
            <a:pPr marL="457200" indent="-457200" algn="just">
              <a:buFont typeface="Wingdings" panose="05000000000000000000" charset="0"/>
              <a:buChar char="Ø"/>
            </a:pPr>
            <a:r>
              <a:rPr lang="en-US" sz="3200" dirty="0">
                <a:solidFill>
                  <a:schemeClr val="bg1"/>
                </a:solidFill>
                <a:latin typeface="Times New Roman" panose="02020603050405020304" charset="0"/>
                <a:cs typeface="Times New Roman" panose="02020603050405020304" charset="0"/>
              </a:rPr>
              <a:t>Ensuring Compliance with Language Standards-: </a:t>
            </a:r>
            <a:r>
              <a:rPr lang="en-US" sz="2400" dirty="0">
                <a:solidFill>
                  <a:schemeClr val="bg1"/>
                </a:solidFill>
                <a:latin typeface="Times New Roman" panose="02020603050405020304" charset="0"/>
                <a:cs typeface="Times New Roman" panose="02020603050405020304" charset="0"/>
              </a:rPr>
              <a:t>Compilers ensure that code adheres to the syntactic and semantic rules of the programming language, preventing non-compliant code from being executed.</a:t>
            </a:r>
          </a:p>
        </p:txBody>
      </p:sp>
      <p:sp>
        <p:nvSpPr>
          <p:cNvPr id="5" name="Text Box 4"/>
          <p:cNvSpPr txBox="1"/>
          <p:nvPr/>
        </p:nvSpPr>
        <p:spPr>
          <a:xfrm>
            <a:off x="852805" y="861695"/>
            <a:ext cx="4876800" cy="768350"/>
          </a:xfrm>
          <a:prstGeom prst="rect">
            <a:avLst/>
          </a:prstGeom>
          <a:noFill/>
        </p:spPr>
        <p:txBody>
          <a:bodyPr wrap="square" rtlCol="0">
            <a:spAutoFit/>
          </a:bodyPr>
          <a:lstStyle/>
          <a:p>
            <a:r>
              <a:rPr lang="en-US" sz="4400" dirty="0">
                <a:solidFill>
                  <a:schemeClr val="accent4"/>
                </a:solidFill>
                <a:latin typeface="Times New Roman" panose="02020603050405020304" charset="0"/>
                <a:cs typeface="Times New Roman" panose="02020603050405020304" charset="0"/>
              </a:rPr>
              <a:t>APPLICATIONS :</a:t>
            </a:r>
          </a:p>
        </p:txBody>
      </p:sp>
      <p:sp>
        <p:nvSpPr>
          <p:cNvPr id="4" name="Text Box 3"/>
          <p:cNvSpPr txBox="1"/>
          <p:nvPr/>
        </p:nvSpPr>
        <p:spPr>
          <a:xfrm>
            <a:off x="6139180" y="7727950"/>
            <a:ext cx="4876800" cy="368300"/>
          </a:xfrm>
          <a:prstGeom prst="rect">
            <a:avLst/>
          </a:prstGeom>
          <a:noFill/>
        </p:spPr>
        <p:txBody>
          <a:bodyPr wrap="square" rtlCol="0">
            <a:spAutoFit/>
          </a:bodyPr>
          <a:lstStyle/>
          <a:p>
            <a:r>
              <a:rPr lang="en-US">
                <a:solidFill>
                  <a:schemeClr val="bg1"/>
                </a:solidFill>
              </a:rPr>
              <a:t>6</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42" presetClass="entr" presetSubtype="0"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1000"/>
                                        <p:tgtEl>
                                          <p:spTgt spid="2"/>
                                        </p:tgtEl>
                                      </p:cBhvr>
                                    </p:animEffect>
                                    <p:anim calcmode="lin" valueType="num">
                                      <p:cBhvr>
                                        <p:cTn id="12" dur="1000" fill="hold"/>
                                        <p:tgtEl>
                                          <p:spTgt spid="2"/>
                                        </p:tgtEl>
                                        <p:attrNameLst>
                                          <p:attrName>ppt_x</p:attrName>
                                        </p:attrNameLst>
                                      </p:cBhvr>
                                      <p:tavLst>
                                        <p:tav tm="0">
                                          <p:val>
                                            <p:strVal val="#ppt_x"/>
                                          </p:val>
                                        </p:tav>
                                        <p:tav tm="100000">
                                          <p:val>
                                            <p:strVal val="#ppt_x"/>
                                          </p:val>
                                        </p:tav>
                                      </p:tavLst>
                                    </p:anim>
                                    <p:anim calcmode="lin" valueType="num">
                                      <p:cBhvr>
                                        <p:cTn id="13"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4" name="Text 1"/>
          <p:cNvSpPr/>
          <p:nvPr/>
        </p:nvSpPr>
        <p:spPr>
          <a:xfrm>
            <a:off x="1995170" y="1528445"/>
            <a:ext cx="10597515" cy="910590"/>
          </a:xfrm>
          <a:prstGeom prst="rect">
            <a:avLst/>
          </a:prstGeom>
          <a:noFill/>
        </p:spPr>
        <p:txBody>
          <a:bodyPr wrap="none" rtlCol="0" anchor="t"/>
          <a:lstStyle/>
          <a:p>
            <a:pPr marL="0" indent="0">
              <a:lnSpc>
                <a:spcPts val="5470"/>
              </a:lnSpc>
              <a:buNone/>
            </a:pPr>
            <a:r>
              <a:rPr lang="en-US" sz="4375" dirty="0">
                <a:solidFill>
                  <a:srgbClr val="AE8625"/>
                </a:solidFill>
                <a:latin typeface="Prata" pitchFamily="34" charset="0"/>
                <a:ea typeface="Prata" pitchFamily="34" charset="-122"/>
                <a:cs typeface="Prata" pitchFamily="34" charset="-120"/>
              </a:rPr>
              <a:t>Common types of errors in compilers</a:t>
            </a:r>
            <a:endParaRPr lang="en-US" sz="4375" dirty="0"/>
          </a:p>
        </p:txBody>
      </p:sp>
      <p:sp>
        <p:nvSpPr>
          <p:cNvPr id="5" name="Shape 2"/>
          <p:cNvSpPr/>
          <p:nvPr/>
        </p:nvSpPr>
        <p:spPr>
          <a:xfrm>
            <a:off x="2037993" y="3426142"/>
            <a:ext cx="499943" cy="499943"/>
          </a:xfrm>
          <a:prstGeom prst="roundRect">
            <a:avLst>
              <a:gd name="adj" fmla="val 13333"/>
            </a:avLst>
          </a:prstGeom>
          <a:solidFill>
            <a:srgbClr val="2D3033"/>
          </a:solidFill>
        </p:spPr>
      </p:sp>
      <p:sp>
        <p:nvSpPr>
          <p:cNvPr id="6" name="Text 3"/>
          <p:cNvSpPr/>
          <p:nvPr/>
        </p:nvSpPr>
        <p:spPr>
          <a:xfrm>
            <a:off x="2230398" y="3467814"/>
            <a:ext cx="115014" cy="416481"/>
          </a:xfrm>
          <a:prstGeom prst="rect">
            <a:avLst/>
          </a:prstGeom>
          <a:noFill/>
        </p:spPr>
        <p:txBody>
          <a:bodyPr wrap="none" rtlCol="0" anchor="t"/>
          <a:lstStyle/>
          <a:p>
            <a:pPr marL="0" indent="0" algn="ctr">
              <a:lnSpc>
                <a:spcPts val="3280"/>
              </a:lnSpc>
              <a:buNone/>
            </a:pPr>
            <a:r>
              <a:rPr lang="en-US" sz="2625" dirty="0">
                <a:solidFill>
                  <a:srgbClr val="AE8625"/>
                </a:solidFill>
                <a:latin typeface="Prata" pitchFamily="34" charset="0"/>
                <a:ea typeface="Prata" pitchFamily="34" charset="-122"/>
                <a:cs typeface="Prata" pitchFamily="34" charset="-120"/>
              </a:rPr>
              <a:t>1</a:t>
            </a:r>
            <a:endParaRPr lang="en-US" sz="2625" dirty="0"/>
          </a:p>
        </p:txBody>
      </p:sp>
      <p:sp>
        <p:nvSpPr>
          <p:cNvPr id="7" name="Text 4"/>
          <p:cNvSpPr/>
          <p:nvPr/>
        </p:nvSpPr>
        <p:spPr>
          <a:xfrm>
            <a:off x="2760107" y="3426142"/>
            <a:ext cx="2777490" cy="347186"/>
          </a:xfrm>
          <a:prstGeom prst="rect">
            <a:avLst/>
          </a:prstGeom>
          <a:noFill/>
        </p:spPr>
        <p:txBody>
          <a:bodyPr wrap="none" rtlCol="0" anchor="t"/>
          <a:lstStyle/>
          <a:p>
            <a:pPr marL="0" indent="0">
              <a:lnSpc>
                <a:spcPts val="2735"/>
              </a:lnSpc>
              <a:buNone/>
            </a:pPr>
            <a:r>
              <a:rPr lang="en-US" sz="2185" dirty="0">
                <a:solidFill>
                  <a:srgbClr val="AE8625"/>
                </a:solidFill>
                <a:latin typeface="Prata" pitchFamily="34" charset="0"/>
                <a:ea typeface="Prata" pitchFamily="34" charset="-122"/>
                <a:cs typeface="Prata" pitchFamily="34" charset="-120"/>
              </a:rPr>
              <a:t>Syntax Errors</a:t>
            </a:r>
            <a:endParaRPr lang="en-US" sz="2185" dirty="0"/>
          </a:p>
        </p:txBody>
      </p:sp>
      <p:sp>
        <p:nvSpPr>
          <p:cNvPr id="8" name="Text 5"/>
          <p:cNvSpPr/>
          <p:nvPr/>
        </p:nvSpPr>
        <p:spPr>
          <a:xfrm>
            <a:off x="2760107" y="3906560"/>
            <a:ext cx="4444008" cy="666512"/>
          </a:xfrm>
          <a:prstGeom prst="rect">
            <a:avLst/>
          </a:prstGeom>
          <a:noFill/>
        </p:spPr>
        <p:txBody>
          <a:bodyPr wrap="square" rtlCol="0" anchor="t"/>
          <a:lstStyle/>
          <a:p>
            <a:pPr marL="0" indent="0">
              <a:lnSpc>
                <a:spcPts val="2625"/>
              </a:lnSpc>
              <a:buNone/>
            </a:pPr>
            <a:r>
              <a:rPr lang="en-US" sz="1750" dirty="0">
                <a:solidFill>
                  <a:srgbClr val="CFCBBF"/>
                </a:solidFill>
                <a:latin typeface="Raleway" pitchFamily="34" charset="0"/>
                <a:ea typeface="Raleway" pitchFamily="34" charset="-122"/>
                <a:cs typeface="Raleway" pitchFamily="34" charset="-120"/>
              </a:rPr>
              <a:t>Violations of the language's grammatical rules, detected during parsing.</a:t>
            </a:r>
            <a:endParaRPr lang="en-US" sz="1750" dirty="0"/>
          </a:p>
        </p:txBody>
      </p:sp>
      <p:sp>
        <p:nvSpPr>
          <p:cNvPr id="9" name="Shape 6"/>
          <p:cNvSpPr/>
          <p:nvPr/>
        </p:nvSpPr>
        <p:spPr>
          <a:xfrm>
            <a:off x="7426285" y="3426142"/>
            <a:ext cx="499943" cy="499943"/>
          </a:xfrm>
          <a:prstGeom prst="roundRect">
            <a:avLst>
              <a:gd name="adj" fmla="val 13333"/>
            </a:avLst>
          </a:prstGeom>
          <a:solidFill>
            <a:srgbClr val="2D3033"/>
          </a:solidFill>
        </p:spPr>
      </p:sp>
      <p:sp>
        <p:nvSpPr>
          <p:cNvPr id="10" name="Text 7"/>
          <p:cNvSpPr/>
          <p:nvPr/>
        </p:nvSpPr>
        <p:spPr>
          <a:xfrm>
            <a:off x="7574042" y="3467814"/>
            <a:ext cx="204311" cy="416481"/>
          </a:xfrm>
          <a:prstGeom prst="rect">
            <a:avLst/>
          </a:prstGeom>
          <a:noFill/>
        </p:spPr>
        <p:txBody>
          <a:bodyPr wrap="none" rtlCol="0" anchor="t"/>
          <a:lstStyle/>
          <a:p>
            <a:pPr marL="0" indent="0" algn="ctr">
              <a:lnSpc>
                <a:spcPts val="3280"/>
              </a:lnSpc>
              <a:buNone/>
            </a:pPr>
            <a:r>
              <a:rPr lang="en-US" sz="2625" dirty="0">
                <a:solidFill>
                  <a:srgbClr val="AE8625"/>
                </a:solidFill>
                <a:latin typeface="Prata" pitchFamily="34" charset="0"/>
                <a:ea typeface="Prata" pitchFamily="34" charset="-122"/>
                <a:cs typeface="Prata" pitchFamily="34" charset="-120"/>
              </a:rPr>
              <a:t>2</a:t>
            </a:r>
            <a:endParaRPr lang="en-US" sz="2625" dirty="0"/>
          </a:p>
        </p:txBody>
      </p:sp>
      <p:sp>
        <p:nvSpPr>
          <p:cNvPr id="11" name="Text 8"/>
          <p:cNvSpPr/>
          <p:nvPr/>
        </p:nvSpPr>
        <p:spPr>
          <a:xfrm>
            <a:off x="8148399" y="3426142"/>
            <a:ext cx="2777490" cy="347186"/>
          </a:xfrm>
          <a:prstGeom prst="rect">
            <a:avLst/>
          </a:prstGeom>
          <a:noFill/>
        </p:spPr>
        <p:txBody>
          <a:bodyPr wrap="none" rtlCol="0" anchor="t"/>
          <a:lstStyle/>
          <a:p>
            <a:pPr marL="0" indent="0">
              <a:lnSpc>
                <a:spcPts val="2735"/>
              </a:lnSpc>
              <a:buNone/>
            </a:pPr>
            <a:r>
              <a:rPr lang="en-US" sz="2185" dirty="0">
                <a:solidFill>
                  <a:srgbClr val="AE8625"/>
                </a:solidFill>
                <a:latin typeface="Prata" pitchFamily="34" charset="0"/>
                <a:ea typeface="Prata" pitchFamily="34" charset="-122"/>
                <a:cs typeface="Prata" pitchFamily="34" charset="-120"/>
              </a:rPr>
              <a:t>Type Errors</a:t>
            </a:r>
            <a:endParaRPr lang="en-US" sz="2185" dirty="0"/>
          </a:p>
        </p:txBody>
      </p:sp>
      <p:sp>
        <p:nvSpPr>
          <p:cNvPr id="12" name="Text 9"/>
          <p:cNvSpPr/>
          <p:nvPr/>
        </p:nvSpPr>
        <p:spPr>
          <a:xfrm>
            <a:off x="8148399" y="3906560"/>
            <a:ext cx="4444008" cy="666512"/>
          </a:xfrm>
          <a:prstGeom prst="rect">
            <a:avLst/>
          </a:prstGeom>
          <a:noFill/>
        </p:spPr>
        <p:txBody>
          <a:bodyPr wrap="square" rtlCol="0" anchor="t"/>
          <a:lstStyle/>
          <a:p>
            <a:pPr marL="0" indent="0">
              <a:lnSpc>
                <a:spcPts val="2625"/>
              </a:lnSpc>
              <a:buNone/>
            </a:pPr>
            <a:r>
              <a:rPr lang="en-US" sz="1750" dirty="0">
                <a:solidFill>
                  <a:srgbClr val="CFCBBF"/>
                </a:solidFill>
                <a:latin typeface="Raleway" pitchFamily="34" charset="0"/>
                <a:ea typeface="Raleway" pitchFamily="34" charset="-122"/>
                <a:cs typeface="Raleway" pitchFamily="34" charset="-120"/>
              </a:rPr>
              <a:t>Mismatches between expected and actual data types, detected during type checking.</a:t>
            </a:r>
            <a:endParaRPr lang="en-US" sz="1750" dirty="0"/>
          </a:p>
        </p:txBody>
      </p:sp>
      <p:sp>
        <p:nvSpPr>
          <p:cNvPr id="13" name="Shape 10"/>
          <p:cNvSpPr/>
          <p:nvPr/>
        </p:nvSpPr>
        <p:spPr>
          <a:xfrm>
            <a:off x="2037993" y="5045154"/>
            <a:ext cx="499943" cy="499943"/>
          </a:xfrm>
          <a:prstGeom prst="roundRect">
            <a:avLst>
              <a:gd name="adj" fmla="val 13333"/>
            </a:avLst>
          </a:prstGeom>
          <a:solidFill>
            <a:srgbClr val="2D3033"/>
          </a:solidFill>
        </p:spPr>
      </p:sp>
      <p:sp>
        <p:nvSpPr>
          <p:cNvPr id="14" name="Text 11"/>
          <p:cNvSpPr/>
          <p:nvPr/>
        </p:nvSpPr>
        <p:spPr>
          <a:xfrm>
            <a:off x="2184559" y="5086826"/>
            <a:ext cx="206693" cy="416481"/>
          </a:xfrm>
          <a:prstGeom prst="rect">
            <a:avLst/>
          </a:prstGeom>
          <a:noFill/>
        </p:spPr>
        <p:txBody>
          <a:bodyPr wrap="none" rtlCol="0" anchor="t"/>
          <a:lstStyle/>
          <a:p>
            <a:pPr marL="0" indent="0" algn="ctr">
              <a:lnSpc>
                <a:spcPts val="3280"/>
              </a:lnSpc>
              <a:buNone/>
            </a:pPr>
            <a:r>
              <a:rPr lang="en-US" sz="2625" dirty="0">
                <a:solidFill>
                  <a:srgbClr val="AE8625"/>
                </a:solidFill>
                <a:latin typeface="Prata" pitchFamily="34" charset="0"/>
                <a:ea typeface="Prata" pitchFamily="34" charset="-122"/>
                <a:cs typeface="Prata" pitchFamily="34" charset="-120"/>
              </a:rPr>
              <a:t>3</a:t>
            </a:r>
            <a:endParaRPr lang="en-US" sz="2625" dirty="0"/>
          </a:p>
        </p:txBody>
      </p:sp>
      <p:sp>
        <p:nvSpPr>
          <p:cNvPr id="15" name="Text 12"/>
          <p:cNvSpPr/>
          <p:nvPr/>
        </p:nvSpPr>
        <p:spPr>
          <a:xfrm>
            <a:off x="2760107" y="5045154"/>
            <a:ext cx="2777490" cy="347186"/>
          </a:xfrm>
          <a:prstGeom prst="rect">
            <a:avLst/>
          </a:prstGeom>
          <a:noFill/>
        </p:spPr>
        <p:txBody>
          <a:bodyPr wrap="none" rtlCol="0" anchor="t"/>
          <a:lstStyle/>
          <a:p>
            <a:pPr marL="0" indent="0">
              <a:lnSpc>
                <a:spcPts val="2735"/>
              </a:lnSpc>
              <a:buNone/>
            </a:pPr>
            <a:r>
              <a:rPr lang="en-US" sz="2185" dirty="0">
                <a:solidFill>
                  <a:srgbClr val="AE8625"/>
                </a:solidFill>
                <a:latin typeface="Prata" pitchFamily="34" charset="0"/>
                <a:ea typeface="Prata" pitchFamily="34" charset="-122"/>
                <a:cs typeface="Prata" pitchFamily="34" charset="-120"/>
              </a:rPr>
              <a:t>Semantic Errors</a:t>
            </a:r>
            <a:endParaRPr lang="en-US" sz="2185" dirty="0"/>
          </a:p>
        </p:txBody>
      </p:sp>
      <p:sp>
        <p:nvSpPr>
          <p:cNvPr id="16" name="Text 13"/>
          <p:cNvSpPr/>
          <p:nvPr/>
        </p:nvSpPr>
        <p:spPr>
          <a:xfrm>
            <a:off x="2760107" y="5525572"/>
            <a:ext cx="4444008" cy="666512"/>
          </a:xfrm>
          <a:prstGeom prst="rect">
            <a:avLst/>
          </a:prstGeom>
          <a:noFill/>
        </p:spPr>
        <p:txBody>
          <a:bodyPr wrap="square" rtlCol="0" anchor="t"/>
          <a:lstStyle/>
          <a:p>
            <a:pPr marL="0" indent="0">
              <a:lnSpc>
                <a:spcPts val="2625"/>
              </a:lnSpc>
              <a:buNone/>
            </a:pPr>
            <a:r>
              <a:rPr lang="en-US" sz="1750" dirty="0">
                <a:solidFill>
                  <a:srgbClr val="CFCBBF"/>
                </a:solidFill>
                <a:latin typeface="Raleway" pitchFamily="34" charset="0"/>
                <a:ea typeface="Raleway" pitchFamily="34" charset="-122"/>
                <a:cs typeface="Raleway" pitchFamily="34" charset="-120"/>
              </a:rPr>
              <a:t>Violations of the language's meaning or logic, detected during semantic analysis.</a:t>
            </a:r>
            <a:endParaRPr lang="en-US" sz="1750" dirty="0"/>
          </a:p>
        </p:txBody>
      </p:sp>
      <p:sp>
        <p:nvSpPr>
          <p:cNvPr id="17" name="Shape 14"/>
          <p:cNvSpPr/>
          <p:nvPr/>
        </p:nvSpPr>
        <p:spPr>
          <a:xfrm>
            <a:off x="7426285" y="5045154"/>
            <a:ext cx="499943" cy="499943"/>
          </a:xfrm>
          <a:prstGeom prst="roundRect">
            <a:avLst>
              <a:gd name="adj" fmla="val 13333"/>
            </a:avLst>
          </a:prstGeom>
          <a:solidFill>
            <a:srgbClr val="2D3033"/>
          </a:solidFill>
        </p:spPr>
      </p:sp>
      <p:sp>
        <p:nvSpPr>
          <p:cNvPr id="18" name="Text 15"/>
          <p:cNvSpPr/>
          <p:nvPr/>
        </p:nvSpPr>
        <p:spPr>
          <a:xfrm>
            <a:off x="7578685" y="5086826"/>
            <a:ext cx="195024" cy="416481"/>
          </a:xfrm>
          <a:prstGeom prst="rect">
            <a:avLst/>
          </a:prstGeom>
          <a:noFill/>
        </p:spPr>
        <p:txBody>
          <a:bodyPr wrap="none" rtlCol="0" anchor="t"/>
          <a:lstStyle/>
          <a:p>
            <a:pPr marL="0" indent="0" algn="ctr">
              <a:lnSpc>
                <a:spcPts val="3280"/>
              </a:lnSpc>
              <a:buNone/>
            </a:pPr>
            <a:r>
              <a:rPr lang="en-US" sz="2625" dirty="0">
                <a:solidFill>
                  <a:srgbClr val="AE8625"/>
                </a:solidFill>
                <a:latin typeface="Prata" pitchFamily="34" charset="0"/>
                <a:ea typeface="Prata" pitchFamily="34" charset="-122"/>
                <a:cs typeface="Prata" pitchFamily="34" charset="-120"/>
              </a:rPr>
              <a:t>4</a:t>
            </a:r>
            <a:endParaRPr lang="en-US" sz="2625" dirty="0"/>
          </a:p>
        </p:txBody>
      </p:sp>
      <p:sp>
        <p:nvSpPr>
          <p:cNvPr id="19" name="Text 16"/>
          <p:cNvSpPr/>
          <p:nvPr/>
        </p:nvSpPr>
        <p:spPr>
          <a:xfrm>
            <a:off x="8148399" y="5045154"/>
            <a:ext cx="2777490" cy="347186"/>
          </a:xfrm>
          <a:prstGeom prst="rect">
            <a:avLst/>
          </a:prstGeom>
          <a:noFill/>
        </p:spPr>
        <p:txBody>
          <a:bodyPr wrap="none" rtlCol="0" anchor="t"/>
          <a:lstStyle/>
          <a:p>
            <a:pPr marL="0" indent="0">
              <a:lnSpc>
                <a:spcPts val="2735"/>
              </a:lnSpc>
              <a:buNone/>
            </a:pPr>
            <a:r>
              <a:rPr lang="en-US" sz="2185" dirty="0">
                <a:solidFill>
                  <a:srgbClr val="AE8625"/>
                </a:solidFill>
                <a:latin typeface="Prata" pitchFamily="34" charset="0"/>
                <a:ea typeface="Prata" pitchFamily="34" charset="-122"/>
                <a:cs typeface="Prata" pitchFamily="34" charset="-120"/>
              </a:rPr>
              <a:t>Undefined Behavior</a:t>
            </a:r>
            <a:endParaRPr lang="en-US" sz="2185" dirty="0"/>
          </a:p>
        </p:txBody>
      </p:sp>
      <p:sp>
        <p:nvSpPr>
          <p:cNvPr id="20" name="Text 17"/>
          <p:cNvSpPr/>
          <p:nvPr/>
        </p:nvSpPr>
        <p:spPr>
          <a:xfrm>
            <a:off x="8148399" y="5525572"/>
            <a:ext cx="4444008" cy="666512"/>
          </a:xfrm>
          <a:prstGeom prst="rect">
            <a:avLst/>
          </a:prstGeom>
          <a:noFill/>
        </p:spPr>
        <p:txBody>
          <a:bodyPr wrap="square" rtlCol="0" anchor="t"/>
          <a:lstStyle/>
          <a:p>
            <a:pPr marL="0" indent="0">
              <a:lnSpc>
                <a:spcPts val="2625"/>
              </a:lnSpc>
              <a:buNone/>
            </a:pPr>
            <a:r>
              <a:rPr lang="en-US" sz="1750" dirty="0">
                <a:solidFill>
                  <a:srgbClr val="CFCBBF"/>
                </a:solidFill>
                <a:latin typeface="Raleway" pitchFamily="34" charset="0"/>
                <a:ea typeface="Raleway" pitchFamily="34" charset="-122"/>
                <a:cs typeface="Raleway" pitchFamily="34" charset="-120"/>
              </a:rPr>
              <a:t>Unexpected program execution due to ambiguous language specifications.</a:t>
            </a:r>
            <a:endParaRPr lang="en-US" sz="1750" dirty="0"/>
          </a:p>
        </p:txBody>
      </p:sp>
      <p:sp>
        <p:nvSpPr>
          <p:cNvPr id="21" name="Text Box 20"/>
          <p:cNvSpPr txBox="1"/>
          <p:nvPr/>
        </p:nvSpPr>
        <p:spPr>
          <a:xfrm>
            <a:off x="6862445" y="7630795"/>
            <a:ext cx="4876800" cy="368300"/>
          </a:xfrm>
          <a:prstGeom prst="rect">
            <a:avLst/>
          </a:prstGeom>
          <a:noFill/>
        </p:spPr>
        <p:txBody>
          <a:bodyPr wrap="square" rtlCol="0">
            <a:spAutoFit/>
          </a:bodyPr>
          <a:lstStyle/>
          <a:p>
            <a:r>
              <a:rPr lang="en-US">
                <a:solidFill>
                  <a:schemeClr val="bg1"/>
                </a:solidFill>
              </a:rPr>
              <a:t>7</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750"/>
                                        <p:tgtEl>
                                          <p:spTgt spid="4"/>
                                        </p:tgtEl>
                                      </p:cBhvr>
                                    </p:animEffect>
                                    <p:anim calcmode="lin" valueType="num">
                                      <p:cBhvr>
                                        <p:cTn id="8" dur="750" fill="hold"/>
                                        <p:tgtEl>
                                          <p:spTgt spid="4"/>
                                        </p:tgtEl>
                                        <p:attrNameLst>
                                          <p:attrName>ppt_x</p:attrName>
                                        </p:attrNameLst>
                                      </p:cBhvr>
                                      <p:tavLst>
                                        <p:tav tm="0">
                                          <p:val>
                                            <p:strVal val="#ppt_x"/>
                                          </p:val>
                                        </p:tav>
                                        <p:tav tm="100000">
                                          <p:val>
                                            <p:strVal val="#ppt_x"/>
                                          </p:val>
                                        </p:tav>
                                      </p:tavLst>
                                    </p:anim>
                                    <p:anim calcmode="lin" valueType="num">
                                      <p:cBhvr>
                                        <p:cTn id="9" dur="75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42" presetClass="entr" presetSubtype="0" fill="hold" grpId="0"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750"/>
                                        <p:tgtEl>
                                          <p:spTgt spid="7"/>
                                        </p:tgtEl>
                                      </p:cBhvr>
                                    </p:animEffect>
                                    <p:anim calcmode="lin" valueType="num">
                                      <p:cBhvr>
                                        <p:cTn id="14" dur="750" fill="hold"/>
                                        <p:tgtEl>
                                          <p:spTgt spid="7"/>
                                        </p:tgtEl>
                                        <p:attrNameLst>
                                          <p:attrName>ppt_x</p:attrName>
                                        </p:attrNameLst>
                                      </p:cBhvr>
                                      <p:tavLst>
                                        <p:tav tm="0">
                                          <p:val>
                                            <p:strVal val="#ppt_x"/>
                                          </p:val>
                                        </p:tav>
                                        <p:tav tm="100000">
                                          <p:val>
                                            <p:strVal val="#ppt_x"/>
                                          </p:val>
                                        </p:tav>
                                      </p:tavLst>
                                    </p:anim>
                                    <p:anim calcmode="lin" valueType="num">
                                      <p:cBhvr>
                                        <p:cTn id="15" dur="750" fill="hold"/>
                                        <p:tgtEl>
                                          <p:spTgt spid="7"/>
                                        </p:tgtEl>
                                        <p:attrNameLst>
                                          <p:attrName>ppt_y</p:attrName>
                                        </p:attrNameLst>
                                      </p:cBhvr>
                                      <p:tavLst>
                                        <p:tav tm="0">
                                          <p:val>
                                            <p:strVal val="#ppt_y+.1"/>
                                          </p:val>
                                        </p:tav>
                                        <p:tav tm="100000">
                                          <p:val>
                                            <p:strVal val="#ppt_y"/>
                                          </p:val>
                                        </p:tav>
                                      </p:tavLst>
                                    </p:anim>
                                  </p:childTnLst>
                                </p:cTn>
                              </p:par>
                              <p:par>
                                <p:cTn id="16" presetID="42"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750"/>
                                        <p:tgtEl>
                                          <p:spTgt spid="8"/>
                                        </p:tgtEl>
                                      </p:cBhvr>
                                    </p:animEffect>
                                    <p:anim calcmode="lin" valueType="num">
                                      <p:cBhvr>
                                        <p:cTn id="19" dur="750" fill="hold"/>
                                        <p:tgtEl>
                                          <p:spTgt spid="8"/>
                                        </p:tgtEl>
                                        <p:attrNameLst>
                                          <p:attrName>ppt_x</p:attrName>
                                        </p:attrNameLst>
                                      </p:cBhvr>
                                      <p:tavLst>
                                        <p:tav tm="0">
                                          <p:val>
                                            <p:strVal val="#ppt_x"/>
                                          </p:val>
                                        </p:tav>
                                        <p:tav tm="100000">
                                          <p:val>
                                            <p:strVal val="#ppt_x"/>
                                          </p:val>
                                        </p:tav>
                                      </p:tavLst>
                                    </p:anim>
                                    <p:anim calcmode="lin" valueType="num">
                                      <p:cBhvr>
                                        <p:cTn id="20" dur="750" fill="hold"/>
                                        <p:tgtEl>
                                          <p:spTgt spid="8"/>
                                        </p:tgtEl>
                                        <p:attrNameLst>
                                          <p:attrName>ppt_y</p:attrName>
                                        </p:attrNameLst>
                                      </p:cBhvr>
                                      <p:tavLst>
                                        <p:tav tm="0">
                                          <p:val>
                                            <p:strVal val="#ppt_y+.1"/>
                                          </p:val>
                                        </p:tav>
                                        <p:tav tm="100000">
                                          <p:val>
                                            <p:strVal val="#ppt_y"/>
                                          </p:val>
                                        </p:tav>
                                      </p:tavLst>
                                    </p:anim>
                                  </p:childTnLst>
                                </p:cTn>
                              </p:par>
                              <p:par>
                                <p:cTn id="21" presetID="42"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750"/>
                                        <p:tgtEl>
                                          <p:spTgt spid="11"/>
                                        </p:tgtEl>
                                      </p:cBhvr>
                                    </p:animEffect>
                                    <p:anim calcmode="lin" valueType="num">
                                      <p:cBhvr>
                                        <p:cTn id="24" dur="750" fill="hold"/>
                                        <p:tgtEl>
                                          <p:spTgt spid="11"/>
                                        </p:tgtEl>
                                        <p:attrNameLst>
                                          <p:attrName>ppt_x</p:attrName>
                                        </p:attrNameLst>
                                      </p:cBhvr>
                                      <p:tavLst>
                                        <p:tav tm="0">
                                          <p:val>
                                            <p:strVal val="#ppt_x"/>
                                          </p:val>
                                        </p:tav>
                                        <p:tav tm="100000">
                                          <p:val>
                                            <p:strVal val="#ppt_x"/>
                                          </p:val>
                                        </p:tav>
                                      </p:tavLst>
                                    </p:anim>
                                    <p:anim calcmode="lin" valueType="num">
                                      <p:cBhvr>
                                        <p:cTn id="25" dur="750" fill="hold"/>
                                        <p:tgtEl>
                                          <p:spTgt spid="11"/>
                                        </p:tgtEl>
                                        <p:attrNameLst>
                                          <p:attrName>ppt_y</p:attrName>
                                        </p:attrNameLst>
                                      </p:cBhvr>
                                      <p:tavLst>
                                        <p:tav tm="0">
                                          <p:val>
                                            <p:strVal val="#ppt_y+.1"/>
                                          </p:val>
                                        </p:tav>
                                        <p:tav tm="100000">
                                          <p:val>
                                            <p:strVal val="#ppt_y"/>
                                          </p:val>
                                        </p:tav>
                                      </p:tavLst>
                                    </p:anim>
                                  </p:childTnLst>
                                </p:cTn>
                              </p:par>
                              <p:par>
                                <p:cTn id="26" presetID="42" presetClass="entr" presetSubtype="0" fill="hold" grpId="0" nodeType="with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750"/>
                                        <p:tgtEl>
                                          <p:spTgt spid="12"/>
                                        </p:tgtEl>
                                      </p:cBhvr>
                                    </p:animEffect>
                                    <p:anim calcmode="lin" valueType="num">
                                      <p:cBhvr>
                                        <p:cTn id="29" dur="750" fill="hold"/>
                                        <p:tgtEl>
                                          <p:spTgt spid="12"/>
                                        </p:tgtEl>
                                        <p:attrNameLst>
                                          <p:attrName>ppt_x</p:attrName>
                                        </p:attrNameLst>
                                      </p:cBhvr>
                                      <p:tavLst>
                                        <p:tav tm="0">
                                          <p:val>
                                            <p:strVal val="#ppt_x"/>
                                          </p:val>
                                        </p:tav>
                                        <p:tav tm="100000">
                                          <p:val>
                                            <p:strVal val="#ppt_x"/>
                                          </p:val>
                                        </p:tav>
                                      </p:tavLst>
                                    </p:anim>
                                    <p:anim calcmode="lin" valueType="num">
                                      <p:cBhvr>
                                        <p:cTn id="30" dur="750" fill="hold"/>
                                        <p:tgtEl>
                                          <p:spTgt spid="12"/>
                                        </p:tgtEl>
                                        <p:attrNameLst>
                                          <p:attrName>ppt_y</p:attrName>
                                        </p:attrNameLst>
                                      </p:cBhvr>
                                      <p:tavLst>
                                        <p:tav tm="0">
                                          <p:val>
                                            <p:strVal val="#ppt_y+.1"/>
                                          </p:val>
                                        </p:tav>
                                        <p:tav tm="100000">
                                          <p:val>
                                            <p:strVal val="#ppt_y"/>
                                          </p:val>
                                        </p:tav>
                                      </p:tavLst>
                                    </p:anim>
                                  </p:childTnLst>
                                </p:cTn>
                              </p:par>
                            </p:childTnLst>
                          </p:cTn>
                        </p:par>
                        <p:par>
                          <p:cTn id="31" fill="hold">
                            <p:stCondLst>
                              <p:cond delay="1500"/>
                            </p:stCondLst>
                            <p:childTnLst>
                              <p:par>
                                <p:cTn id="32" presetID="42" presetClass="entr" presetSubtype="0" fill="hold" grpId="0" nodeType="after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fade">
                                      <p:cBhvr>
                                        <p:cTn id="34" dur="750"/>
                                        <p:tgtEl>
                                          <p:spTgt spid="15"/>
                                        </p:tgtEl>
                                      </p:cBhvr>
                                    </p:animEffect>
                                    <p:anim calcmode="lin" valueType="num">
                                      <p:cBhvr>
                                        <p:cTn id="35" dur="750" fill="hold"/>
                                        <p:tgtEl>
                                          <p:spTgt spid="15"/>
                                        </p:tgtEl>
                                        <p:attrNameLst>
                                          <p:attrName>ppt_x</p:attrName>
                                        </p:attrNameLst>
                                      </p:cBhvr>
                                      <p:tavLst>
                                        <p:tav tm="0">
                                          <p:val>
                                            <p:strVal val="#ppt_x"/>
                                          </p:val>
                                        </p:tav>
                                        <p:tav tm="100000">
                                          <p:val>
                                            <p:strVal val="#ppt_x"/>
                                          </p:val>
                                        </p:tav>
                                      </p:tavLst>
                                    </p:anim>
                                    <p:anim calcmode="lin" valueType="num">
                                      <p:cBhvr>
                                        <p:cTn id="36" dur="750" fill="hold"/>
                                        <p:tgtEl>
                                          <p:spTgt spid="15"/>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fade">
                                      <p:cBhvr>
                                        <p:cTn id="39" dur="750"/>
                                        <p:tgtEl>
                                          <p:spTgt spid="16"/>
                                        </p:tgtEl>
                                      </p:cBhvr>
                                    </p:animEffect>
                                    <p:anim calcmode="lin" valueType="num">
                                      <p:cBhvr>
                                        <p:cTn id="40" dur="750" fill="hold"/>
                                        <p:tgtEl>
                                          <p:spTgt spid="16"/>
                                        </p:tgtEl>
                                        <p:attrNameLst>
                                          <p:attrName>ppt_x</p:attrName>
                                        </p:attrNameLst>
                                      </p:cBhvr>
                                      <p:tavLst>
                                        <p:tav tm="0">
                                          <p:val>
                                            <p:strVal val="#ppt_x"/>
                                          </p:val>
                                        </p:tav>
                                        <p:tav tm="100000">
                                          <p:val>
                                            <p:strVal val="#ppt_x"/>
                                          </p:val>
                                        </p:tav>
                                      </p:tavLst>
                                    </p:anim>
                                    <p:anim calcmode="lin" valueType="num">
                                      <p:cBhvr>
                                        <p:cTn id="41" dur="750" fill="hold"/>
                                        <p:tgtEl>
                                          <p:spTgt spid="16"/>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19"/>
                                        </p:tgtEl>
                                        <p:attrNameLst>
                                          <p:attrName>style.visibility</p:attrName>
                                        </p:attrNameLst>
                                      </p:cBhvr>
                                      <p:to>
                                        <p:strVal val="visible"/>
                                      </p:to>
                                    </p:set>
                                    <p:animEffect transition="in" filter="fade">
                                      <p:cBhvr>
                                        <p:cTn id="44" dur="750"/>
                                        <p:tgtEl>
                                          <p:spTgt spid="19"/>
                                        </p:tgtEl>
                                      </p:cBhvr>
                                    </p:animEffect>
                                    <p:anim calcmode="lin" valueType="num">
                                      <p:cBhvr>
                                        <p:cTn id="45" dur="750" fill="hold"/>
                                        <p:tgtEl>
                                          <p:spTgt spid="19"/>
                                        </p:tgtEl>
                                        <p:attrNameLst>
                                          <p:attrName>ppt_x</p:attrName>
                                        </p:attrNameLst>
                                      </p:cBhvr>
                                      <p:tavLst>
                                        <p:tav tm="0">
                                          <p:val>
                                            <p:strVal val="#ppt_x"/>
                                          </p:val>
                                        </p:tav>
                                        <p:tav tm="100000">
                                          <p:val>
                                            <p:strVal val="#ppt_x"/>
                                          </p:val>
                                        </p:tav>
                                      </p:tavLst>
                                    </p:anim>
                                    <p:anim calcmode="lin" valueType="num">
                                      <p:cBhvr>
                                        <p:cTn id="46" dur="750" fill="hold"/>
                                        <p:tgtEl>
                                          <p:spTgt spid="19"/>
                                        </p:tgtEl>
                                        <p:attrNameLst>
                                          <p:attrName>ppt_y</p:attrName>
                                        </p:attrNameLst>
                                      </p:cBhvr>
                                      <p:tavLst>
                                        <p:tav tm="0">
                                          <p:val>
                                            <p:strVal val="#ppt_y+.1"/>
                                          </p:val>
                                        </p:tav>
                                        <p:tav tm="100000">
                                          <p:val>
                                            <p:strVal val="#ppt_y"/>
                                          </p:val>
                                        </p:tav>
                                      </p:tavLst>
                                    </p:anim>
                                  </p:childTnLst>
                                </p:cTn>
                              </p:par>
                              <p:par>
                                <p:cTn id="47" presetID="42" presetClass="entr" presetSubtype="0" fill="hold" grpId="0" nodeType="withEffect">
                                  <p:stCondLst>
                                    <p:cond delay="0"/>
                                  </p:stCondLst>
                                  <p:childTnLst>
                                    <p:set>
                                      <p:cBhvr>
                                        <p:cTn id="48" dur="1" fill="hold">
                                          <p:stCondLst>
                                            <p:cond delay="0"/>
                                          </p:stCondLst>
                                        </p:cTn>
                                        <p:tgtEl>
                                          <p:spTgt spid="20"/>
                                        </p:tgtEl>
                                        <p:attrNameLst>
                                          <p:attrName>style.visibility</p:attrName>
                                        </p:attrNameLst>
                                      </p:cBhvr>
                                      <p:to>
                                        <p:strVal val="visible"/>
                                      </p:to>
                                    </p:set>
                                    <p:animEffect transition="in" filter="fade">
                                      <p:cBhvr>
                                        <p:cTn id="49" dur="750"/>
                                        <p:tgtEl>
                                          <p:spTgt spid="20"/>
                                        </p:tgtEl>
                                      </p:cBhvr>
                                    </p:animEffect>
                                    <p:anim calcmode="lin" valueType="num">
                                      <p:cBhvr>
                                        <p:cTn id="50" dur="750" fill="hold"/>
                                        <p:tgtEl>
                                          <p:spTgt spid="20"/>
                                        </p:tgtEl>
                                        <p:attrNameLst>
                                          <p:attrName>ppt_x</p:attrName>
                                        </p:attrNameLst>
                                      </p:cBhvr>
                                      <p:tavLst>
                                        <p:tav tm="0">
                                          <p:val>
                                            <p:strVal val="#ppt_x"/>
                                          </p:val>
                                        </p:tav>
                                        <p:tav tm="100000">
                                          <p:val>
                                            <p:strVal val="#ppt_x"/>
                                          </p:val>
                                        </p:tav>
                                      </p:tavLst>
                                    </p:anim>
                                    <p:anim calcmode="lin" valueType="num">
                                      <p:cBhvr>
                                        <p:cTn id="51" dur="750" fill="hold"/>
                                        <p:tgtEl>
                                          <p:spTgt spid="20"/>
                                        </p:tgtEl>
                                        <p:attrNameLst>
                                          <p:attrName>ppt_y</p:attrName>
                                        </p:attrNameLst>
                                      </p:cBhvr>
                                      <p:tavLst>
                                        <p:tav tm="0">
                                          <p:val>
                                            <p:strVal val="#ppt_y+.1"/>
                                          </p:val>
                                        </p:tav>
                                        <p:tav tm="100000">
                                          <p:val>
                                            <p:strVal val="#ppt_y"/>
                                          </p:val>
                                        </p:tav>
                                      </p:tavLst>
                                    </p:anim>
                                  </p:childTnLst>
                                </p:cTn>
                              </p:par>
                            </p:childTnLst>
                          </p:cTn>
                        </p:par>
                        <p:par>
                          <p:cTn id="52" fill="hold">
                            <p:stCondLst>
                              <p:cond delay="2250"/>
                            </p:stCondLst>
                            <p:childTnLst>
                              <p:par>
                                <p:cTn id="53" presetID="1" presetClass="entr" presetSubtype="0" fill="hold" nodeType="afterEffect">
                                  <p:stCondLst>
                                    <p:cond delay="0"/>
                                  </p:stCondLst>
                                  <p:childTnLst>
                                    <p:set>
                                      <p:cBhvr>
                                        <p:cTn id="54" dur="1" fill="hold">
                                          <p:stCondLst>
                                            <p:cond delay="0"/>
                                          </p:stCondLst>
                                        </p:cTn>
                                        <p:tgtEl>
                                          <p:spTgt spid="9"/>
                                        </p:tgtEl>
                                        <p:attrNameLst>
                                          <p:attrName>style.visibility</p:attrName>
                                        </p:attrNameLst>
                                      </p:cBhvr>
                                      <p:to>
                                        <p:strVal val="visible"/>
                                      </p:to>
                                    </p:set>
                                  </p:childTnLst>
                                </p:cTn>
                              </p:par>
                            </p:childTnLst>
                          </p:cTn>
                        </p:par>
                        <p:par>
                          <p:cTn id="55" fill="hold">
                            <p:stCondLst>
                              <p:cond delay="2250"/>
                            </p:stCondLst>
                            <p:childTnLst>
                              <p:par>
                                <p:cTn id="56" presetID="1" presetClass="entr" presetSubtype="0" fill="hold" nodeType="afterEffect">
                                  <p:stCondLst>
                                    <p:cond delay="0"/>
                                  </p:stCondLst>
                                  <p:childTnLst>
                                    <p:set>
                                      <p:cBhvr>
                                        <p:cTn id="57" dur="1" fill="hold">
                                          <p:stCondLst>
                                            <p:cond delay="0"/>
                                          </p:stCondLst>
                                        </p:cTn>
                                        <p:tgtEl>
                                          <p:spTgt spid="5"/>
                                        </p:tgtEl>
                                        <p:attrNameLst>
                                          <p:attrName>style.visibility</p:attrName>
                                        </p:attrNameLst>
                                      </p:cBhvr>
                                      <p:to>
                                        <p:strVal val="visible"/>
                                      </p:to>
                                    </p:set>
                                  </p:childTnLst>
                                </p:cTn>
                              </p:par>
                            </p:childTnLst>
                          </p:cTn>
                        </p:par>
                        <p:par>
                          <p:cTn id="58" fill="hold">
                            <p:stCondLst>
                              <p:cond delay="2250"/>
                            </p:stCondLst>
                            <p:childTnLst>
                              <p:par>
                                <p:cTn id="59" presetID="1" presetClass="entr" presetSubtype="0" fill="hold" nodeType="afterEffect">
                                  <p:stCondLst>
                                    <p:cond delay="0"/>
                                  </p:stCondLst>
                                  <p:childTnLst>
                                    <p:set>
                                      <p:cBhvr>
                                        <p:cTn id="60" dur="1" fill="hold">
                                          <p:stCondLst>
                                            <p:cond delay="0"/>
                                          </p:stCondLst>
                                        </p:cTn>
                                        <p:tgtEl>
                                          <p:spTgt spid="13"/>
                                        </p:tgtEl>
                                        <p:attrNameLst>
                                          <p:attrName>style.visibility</p:attrName>
                                        </p:attrNameLst>
                                      </p:cBhvr>
                                      <p:to>
                                        <p:strVal val="visible"/>
                                      </p:to>
                                    </p:set>
                                  </p:childTnLst>
                                </p:cTn>
                              </p:par>
                            </p:childTnLst>
                          </p:cTn>
                        </p:par>
                        <p:par>
                          <p:cTn id="61" fill="hold">
                            <p:stCondLst>
                              <p:cond delay="2250"/>
                            </p:stCondLst>
                            <p:childTnLst>
                              <p:par>
                                <p:cTn id="62" presetID="1" presetClass="entr" presetSubtype="0" fill="hold" nodeType="afterEffect">
                                  <p:stCondLst>
                                    <p:cond delay="0"/>
                                  </p:stCondLst>
                                  <p:childTnLst>
                                    <p:set>
                                      <p:cBhvr>
                                        <p:cTn id="63" dur="1" fill="hold">
                                          <p:stCondLst>
                                            <p:cond delay="0"/>
                                          </p:stCondLst>
                                        </p:cTn>
                                        <p:tgtEl>
                                          <p:spTgt spid="17"/>
                                        </p:tgtEl>
                                        <p:attrNameLst>
                                          <p:attrName>style.visibility</p:attrName>
                                        </p:attrNameLst>
                                      </p:cBhvr>
                                      <p:to>
                                        <p:strVal val="visible"/>
                                      </p:to>
                                    </p:set>
                                  </p:childTnLst>
                                </p:cTn>
                              </p:par>
                              <p:par>
                                <p:cTn id="64" presetID="1" presetClass="entr" presetSubtype="0" fill="hold" grpId="0" nodeType="withEffect">
                                  <p:stCondLst>
                                    <p:cond delay="0"/>
                                  </p:stCondLst>
                                  <p:childTnLst>
                                    <p:set>
                                      <p:cBhvr>
                                        <p:cTn id="65" dur="1" fill="hold">
                                          <p:stCondLst>
                                            <p:cond delay="0"/>
                                          </p:stCondLst>
                                        </p:cTn>
                                        <p:tgtEl>
                                          <p:spTgt spid="6"/>
                                        </p:tgtEl>
                                        <p:attrNameLst>
                                          <p:attrName>style.visibility</p:attrName>
                                        </p:attrNameLst>
                                      </p:cBhvr>
                                      <p:to>
                                        <p:strVal val="visible"/>
                                      </p:to>
                                    </p:set>
                                  </p:childTnLst>
                                </p:cTn>
                              </p:par>
                              <p:par>
                                <p:cTn id="66" presetID="1" presetClass="entr" presetSubtype="0" fill="hold" grpId="0" nodeType="withEffect">
                                  <p:stCondLst>
                                    <p:cond delay="0"/>
                                  </p:stCondLst>
                                  <p:childTnLst>
                                    <p:set>
                                      <p:cBhvr>
                                        <p:cTn id="67" dur="1" fill="hold">
                                          <p:stCondLst>
                                            <p:cond delay="0"/>
                                          </p:stCondLst>
                                        </p:cTn>
                                        <p:tgtEl>
                                          <p:spTgt spid="14"/>
                                        </p:tgtEl>
                                        <p:attrNameLst>
                                          <p:attrName>style.visibility</p:attrName>
                                        </p:attrNameLst>
                                      </p:cBhvr>
                                      <p:to>
                                        <p:strVal val="visible"/>
                                      </p:to>
                                    </p:set>
                                  </p:childTnLst>
                                </p:cTn>
                              </p:par>
                              <p:par>
                                <p:cTn id="68" presetID="1" presetClass="entr" presetSubtype="0" fill="hold" grpId="0" nodeType="withEffect">
                                  <p:stCondLst>
                                    <p:cond delay="0"/>
                                  </p:stCondLst>
                                  <p:childTnLst>
                                    <p:set>
                                      <p:cBhvr>
                                        <p:cTn id="69" dur="1" fill="hold">
                                          <p:stCondLst>
                                            <p:cond delay="0"/>
                                          </p:stCondLst>
                                        </p:cTn>
                                        <p:tgtEl>
                                          <p:spTgt spid="10"/>
                                        </p:tgtEl>
                                        <p:attrNameLst>
                                          <p:attrName>style.visibility</p:attrName>
                                        </p:attrNameLst>
                                      </p:cBhvr>
                                      <p:to>
                                        <p:strVal val="visible"/>
                                      </p:to>
                                    </p:set>
                                  </p:childTnLst>
                                </p:cTn>
                              </p:par>
                              <p:par>
                                <p:cTn id="70" presetID="1" presetClass="entr" presetSubtype="0" fill="hold" grpId="0" nodeType="withEffect">
                                  <p:stCondLst>
                                    <p:cond delay="0"/>
                                  </p:stCondLst>
                                  <p:childTnLst>
                                    <p:set>
                                      <p:cBhvr>
                                        <p:cTn id="71"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7" grpId="0"/>
      <p:bldP spid="8" grpId="0"/>
      <p:bldP spid="10" grpId="0"/>
      <p:bldP spid="11" grpId="0"/>
      <p:bldP spid="12" grpId="0"/>
      <p:bldP spid="14" grpId="0"/>
      <p:bldP spid="15" grpId="0"/>
      <p:bldP spid="16" grpId="0"/>
      <p:bldP spid="18" grpId="0"/>
      <p:bldP spid="19" grpId="0"/>
      <p:bldP spid="2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4" name="Text 1"/>
          <p:cNvSpPr/>
          <p:nvPr/>
        </p:nvSpPr>
        <p:spPr>
          <a:xfrm>
            <a:off x="2037993" y="1240988"/>
            <a:ext cx="10554414" cy="1388745"/>
          </a:xfrm>
          <a:prstGeom prst="rect">
            <a:avLst/>
          </a:prstGeom>
          <a:noFill/>
        </p:spPr>
        <p:txBody>
          <a:bodyPr wrap="square" rtlCol="0" anchor="t"/>
          <a:lstStyle/>
          <a:p>
            <a:pPr marL="0" indent="0">
              <a:lnSpc>
                <a:spcPts val="5470"/>
              </a:lnSpc>
              <a:buNone/>
            </a:pPr>
            <a:r>
              <a:rPr lang="en-US" sz="4375" dirty="0">
                <a:solidFill>
                  <a:srgbClr val="AE8625"/>
                </a:solidFill>
                <a:latin typeface="Prata" pitchFamily="34" charset="0"/>
                <a:ea typeface="Prata" pitchFamily="34" charset="-122"/>
                <a:cs typeface="Prata" pitchFamily="34" charset="-120"/>
              </a:rPr>
              <a:t>Techniques for Enhancing Error Detection</a:t>
            </a:r>
            <a:endParaRPr lang="en-US" sz="4375" dirty="0"/>
          </a:p>
        </p:txBody>
      </p:sp>
      <p:pic>
        <p:nvPicPr>
          <p:cNvPr id="5" name="Image 1" descr="preencoded.png"/>
          <p:cNvPicPr>
            <a:picLocks noChangeAspect="1"/>
          </p:cNvPicPr>
          <p:nvPr/>
        </p:nvPicPr>
        <p:blipFill>
          <a:blip r:embed="rId4"/>
          <a:stretch>
            <a:fillRect/>
          </a:stretch>
        </p:blipFill>
        <p:spPr>
          <a:xfrm>
            <a:off x="2037993" y="3074075"/>
            <a:ext cx="2388632" cy="1476256"/>
          </a:xfrm>
          <a:prstGeom prst="rect">
            <a:avLst/>
          </a:prstGeom>
        </p:spPr>
      </p:pic>
      <p:sp>
        <p:nvSpPr>
          <p:cNvPr id="6" name="Text 2"/>
          <p:cNvSpPr/>
          <p:nvPr/>
        </p:nvSpPr>
        <p:spPr>
          <a:xfrm>
            <a:off x="2037993" y="4827984"/>
            <a:ext cx="2388632" cy="694373"/>
          </a:xfrm>
          <a:prstGeom prst="rect">
            <a:avLst/>
          </a:prstGeom>
          <a:noFill/>
        </p:spPr>
        <p:txBody>
          <a:bodyPr wrap="square" rtlCol="0" anchor="t"/>
          <a:lstStyle/>
          <a:p>
            <a:pPr marL="0" indent="0" algn="l">
              <a:lnSpc>
                <a:spcPts val="2735"/>
              </a:lnSpc>
              <a:buNone/>
            </a:pPr>
            <a:r>
              <a:rPr lang="en-US" sz="2185" dirty="0">
                <a:solidFill>
                  <a:srgbClr val="AE8625"/>
                </a:solidFill>
                <a:latin typeface="Prata" pitchFamily="34" charset="0"/>
                <a:ea typeface="Prata" pitchFamily="34" charset="-122"/>
                <a:cs typeface="Prata" pitchFamily="34" charset="-120"/>
              </a:rPr>
              <a:t>Static Code Analysis</a:t>
            </a:r>
            <a:endParaRPr lang="en-US" sz="2185" dirty="0"/>
          </a:p>
        </p:txBody>
      </p:sp>
      <p:sp>
        <p:nvSpPr>
          <p:cNvPr id="7" name="Text 3"/>
          <p:cNvSpPr/>
          <p:nvPr/>
        </p:nvSpPr>
        <p:spPr>
          <a:xfrm>
            <a:off x="2053166" y="5969972"/>
            <a:ext cx="2388632" cy="1812012"/>
          </a:xfrm>
          <a:prstGeom prst="rect">
            <a:avLst/>
          </a:prstGeom>
          <a:noFill/>
        </p:spPr>
        <p:txBody>
          <a:bodyPr wrap="square" rtlCol="0" anchor="t"/>
          <a:lstStyle/>
          <a:p>
            <a:pPr marL="0" indent="0" algn="l">
              <a:lnSpc>
                <a:spcPts val="2625"/>
              </a:lnSpc>
              <a:buNone/>
            </a:pPr>
            <a:r>
              <a:rPr lang="en-US" sz="1750" dirty="0">
                <a:solidFill>
                  <a:srgbClr val="CFCBBF"/>
                </a:solidFill>
                <a:latin typeface="Raleway" pitchFamily="34" charset="0"/>
                <a:ea typeface="Raleway" pitchFamily="34" charset="-122"/>
                <a:cs typeface="Raleway" pitchFamily="34" charset="-120"/>
              </a:rPr>
              <a:t>Automated tools scan code for common errors and issues before runtime.</a:t>
            </a:r>
            <a:endParaRPr lang="en-US" sz="1750" dirty="0"/>
          </a:p>
        </p:txBody>
      </p:sp>
      <p:pic>
        <p:nvPicPr>
          <p:cNvPr id="8" name="Image 2" descr="preencoded.png"/>
          <p:cNvPicPr>
            <a:picLocks noChangeAspect="1"/>
          </p:cNvPicPr>
          <p:nvPr/>
        </p:nvPicPr>
        <p:blipFill>
          <a:blip r:embed="rId5"/>
          <a:stretch>
            <a:fillRect/>
          </a:stretch>
        </p:blipFill>
        <p:spPr>
          <a:xfrm>
            <a:off x="4759881" y="3074075"/>
            <a:ext cx="2388632" cy="1476256"/>
          </a:xfrm>
          <a:prstGeom prst="rect">
            <a:avLst/>
          </a:prstGeom>
        </p:spPr>
      </p:pic>
      <p:sp>
        <p:nvSpPr>
          <p:cNvPr id="9" name="Text 4"/>
          <p:cNvSpPr/>
          <p:nvPr/>
        </p:nvSpPr>
        <p:spPr>
          <a:xfrm>
            <a:off x="4759880" y="4827983"/>
            <a:ext cx="2384108" cy="907932"/>
          </a:xfrm>
          <a:prstGeom prst="rect">
            <a:avLst/>
          </a:prstGeom>
          <a:noFill/>
        </p:spPr>
        <p:txBody>
          <a:bodyPr wrap="none" rtlCol="0" anchor="t"/>
          <a:lstStyle/>
          <a:p>
            <a:pPr>
              <a:lnSpc>
                <a:spcPts val="2735"/>
              </a:lnSpc>
            </a:pPr>
            <a:r>
              <a:rPr lang="en-US" sz="2185" dirty="0">
                <a:solidFill>
                  <a:srgbClr val="AE8625"/>
                </a:solidFill>
                <a:latin typeface="Prata" pitchFamily="34" charset="0"/>
                <a:ea typeface="Prata" pitchFamily="34" charset="-122"/>
                <a:cs typeface="Prata" pitchFamily="34" charset="-120"/>
              </a:rPr>
              <a:t>Dynamic Testing  &amp;</a:t>
            </a:r>
          </a:p>
          <a:p>
            <a:pPr>
              <a:lnSpc>
                <a:spcPts val="2735"/>
              </a:lnSpc>
            </a:pPr>
            <a:r>
              <a:rPr lang="en-US" sz="2185" dirty="0">
                <a:solidFill>
                  <a:srgbClr val="AE8625"/>
                </a:solidFill>
                <a:latin typeface="Prata" pitchFamily="34" charset="0"/>
                <a:ea typeface="Prata" pitchFamily="34" charset="-122"/>
                <a:cs typeface="Prata" pitchFamily="34" charset="-120"/>
              </a:rPr>
              <a:t>Debugging</a:t>
            </a:r>
          </a:p>
        </p:txBody>
      </p:sp>
      <p:sp>
        <p:nvSpPr>
          <p:cNvPr id="10" name="Text 5"/>
          <p:cNvSpPr/>
          <p:nvPr/>
        </p:nvSpPr>
        <p:spPr>
          <a:xfrm>
            <a:off x="4755356" y="6008172"/>
            <a:ext cx="2388632" cy="1333024"/>
          </a:xfrm>
          <a:prstGeom prst="rect">
            <a:avLst/>
          </a:prstGeom>
          <a:noFill/>
        </p:spPr>
        <p:txBody>
          <a:bodyPr wrap="square" rtlCol="0" anchor="t"/>
          <a:lstStyle/>
          <a:p>
            <a:pPr marL="0" indent="0" algn="l">
              <a:lnSpc>
                <a:spcPts val="2625"/>
              </a:lnSpc>
              <a:buNone/>
            </a:pPr>
            <a:r>
              <a:rPr lang="en-US" sz="1750" dirty="0">
                <a:solidFill>
                  <a:srgbClr val="CFCBBF"/>
                </a:solidFill>
                <a:latin typeface="Raleway" pitchFamily="34" charset="0"/>
                <a:ea typeface="Raleway" pitchFamily="34" charset="-122"/>
                <a:cs typeface="Raleway" pitchFamily="34" charset="-120"/>
              </a:rPr>
              <a:t>Executing code to identify errors and edge cases during runtime.</a:t>
            </a:r>
            <a:endParaRPr lang="en-US" sz="1750" dirty="0"/>
          </a:p>
        </p:txBody>
      </p:sp>
      <p:pic>
        <p:nvPicPr>
          <p:cNvPr id="11" name="Image 3" descr="preencoded.png"/>
          <p:cNvPicPr>
            <a:picLocks noChangeAspect="1"/>
          </p:cNvPicPr>
          <p:nvPr/>
        </p:nvPicPr>
        <p:blipFill>
          <a:blip r:embed="rId6"/>
          <a:stretch>
            <a:fillRect/>
          </a:stretch>
        </p:blipFill>
        <p:spPr>
          <a:xfrm>
            <a:off x="7481768" y="3074075"/>
            <a:ext cx="2388632" cy="1476256"/>
          </a:xfrm>
          <a:prstGeom prst="rect">
            <a:avLst/>
          </a:prstGeom>
        </p:spPr>
      </p:pic>
      <p:sp>
        <p:nvSpPr>
          <p:cNvPr id="12" name="Text 6"/>
          <p:cNvSpPr/>
          <p:nvPr/>
        </p:nvSpPr>
        <p:spPr>
          <a:xfrm>
            <a:off x="7481768" y="4827984"/>
            <a:ext cx="2388632" cy="694373"/>
          </a:xfrm>
          <a:prstGeom prst="rect">
            <a:avLst/>
          </a:prstGeom>
          <a:noFill/>
        </p:spPr>
        <p:txBody>
          <a:bodyPr wrap="square" rtlCol="0" anchor="t"/>
          <a:lstStyle/>
          <a:p>
            <a:pPr marL="0" indent="0" algn="l">
              <a:lnSpc>
                <a:spcPts val="2735"/>
              </a:lnSpc>
              <a:buNone/>
            </a:pPr>
            <a:r>
              <a:rPr lang="en-US" sz="2185" dirty="0">
                <a:solidFill>
                  <a:srgbClr val="AE8625"/>
                </a:solidFill>
                <a:latin typeface="Prata" pitchFamily="34" charset="0"/>
                <a:ea typeface="Prata" pitchFamily="34" charset="-122"/>
                <a:cs typeface="Prata" pitchFamily="34" charset="-120"/>
              </a:rPr>
              <a:t>Leveraging Diagnostics</a:t>
            </a:r>
            <a:endParaRPr lang="en-US" sz="2185" dirty="0"/>
          </a:p>
        </p:txBody>
      </p:sp>
      <p:sp>
        <p:nvSpPr>
          <p:cNvPr id="13" name="Text 7"/>
          <p:cNvSpPr/>
          <p:nvPr/>
        </p:nvSpPr>
        <p:spPr>
          <a:xfrm>
            <a:off x="7481768" y="5655588"/>
            <a:ext cx="2388632" cy="1333024"/>
          </a:xfrm>
          <a:prstGeom prst="rect">
            <a:avLst/>
          </a:prstGeom>
          <a:noFill/>
        </p:spPr>
        <p:txBody>
          <a:bodyPr wrap="square" rtlCol="0" anchor="t"/>
          <a:lstStyle/>
          <a:p>
            <a:pPr marL="0" indent="0" algn="l">
              <a:lnSpc>
                <a:spcPts val="2625"/>
              </a:lnSpc>
              <a:buNone/>
            </a:pPr>
            <a:r>
              <a:rPr lang="en-US" sz="1750" dirty="0">
                <a:solidFill>
                  <a:srgbClr val="CFCBBF"/>
                </a:solidFill>
                <a:latin typeface="Raleway" pitchFamily="34" charset="0"/>
                <a:ea typeface="Raleway" pitchFamily="34" charset="-122"/>
                <a:cs typeface="Raleway" pitchFamily="34" charset="-120"/>
              </a:rPr>
              <a:t>Utilize compiler warnings and error messages to pinpoint and fix issues.</a:t>
            </a:r>
            <a:endParaRPr lang="en-US" sz="1750" dirty="0"/>
          </a:p>
        </p:txBody>
      </p:sp>
      <p:pic>
        <p:nvPicPr>
          <p:cNvPr id="14" name="Image 4" descr="preencoded.png"/>
          <p:cNvPicPr>
            <a:picLocks noChangeAspect="1"/>
          </p:cNvPicPr>
          <p:nvPr/>
        </p:nvPicPr>
        <p:blipFill>
          <a:blip r:embed="rId7"/>
          <a:stretch>
            <a:fillRect/>
          </a:stretch>
        </p:blipFill>
        <p:spPr>
          <a:xfrm>
            <a:off x="10203656" y="3074075"/>
            <a:ext cx="2388751" cy="1476256"/>
          </a:xfrm>
          <a:prstGeom prst="rect">
            <a:avLst/>
          </a:prstGeom>
        </p:spPr>
      </p:pic>
      <p:sp>
        <p:nvSpPr>
          <p:cNvPr id="15" name="Text 8"/>
          <p:cNvSpPr/>
          <p:nvPr/>
        </p:nvSpPr>
        <p:spPr>
          <a:xfrm>
            <a:off x="10203656" y="4827984"/>
            <a:ext cx="2388751" cy="347186"/>
          </a:xfrm>
          <a:prstGeom prst="rect">
            <a:avLst/>
          </a:prstGeom>
          <a:noFill/>
        </p:spPr>
        <p:txBody>
          <a:bodyPr wrap="none" rtlCol="0" anchor="t"/>
          <a:lstStyle/>
          <a:p>
            <a:pPr marL="0" indent="0" algn="l">
              <a:lnSpc>
                <a:spcPts val="2735"/>
              </a:lnSpc>
              <a:buNone/>
            </a:pPr>
            <a:r>
              <a:rPr lang="en-US" sz="2185" dirty="0">
                <a:solidFill>
                  <a:srgbClr val="AE8625"/>
                </a:solidFill>
                <a:latin typeface="Prata" pitchFamily="34" charset="0"/>
                <a:ea typeface="Prata" pitchFamily="34" charset="-122"/>
                <a:cs typeface="Prata" pitchFamily="34" charset="-120"/>
              </a:rPr>
              <a:t>Third-Party Tools</a:t>
            </a:r>
            <a:endParaRPr lang="en-US" sz="2185" dirty="0"/>
          </a:p>
        </p:txBody>
      </p:sp>
      <p:sp>
        <p:nvSpPr>
          <p:cNvPr id="16" name="Text 9"/>
          <p:cNvSpPr/>
          <p:nvPr/>
        </p:nvSpPr>
        <p:spPr>
          <a:xfrm>
            <a:off x="10203656" y="5308402"/>
            <a:ext cx="2388751" cy="1333024"/>
          </a:xfrm>
          <a:prstGeom prst="rect">
            <a:avLst/>
          </a:prstGeom>
          <a:noFill/>
        </p:spPr>
        <p:txBody>
          <a:bodyPr wrap="square" rtlCol="0" anchor="t"/>
          <a:lstStyle/>
          <a:p>
            <a:pPr marL="0" indent="0" algn="l">
              <a:lnSpc>
                <a:spcPts val="2625"/>
              </a:lnSpc>
              <a:buNone/>
            </a:pPr>
            <a:r>
              <a:rPr lang="en-US" sz="1750" dirty="0">
                <a:solidFill>
                  <a:srgbClr val="CFCBBF"/>
                </a:solidFill>
                <a:latin typeface="Raleway" pitchFamily="34" charset="0"/>
                <a:ea typeface="Raleway" pitchFamily="34" charset="-122"/>
                <a:cs typeface="Raleway" pitchFamily="34" charset="-120"/>
              </a:rPr>
              <a:t>Leverage specialized static and dynamic analysis tools to enhance detection.</a:t>
            </a:r>
            <a:endParaRPr lang="en-US" sz="1750" dirty="0"/>
          </a:p>
        </p:txBody>
      </p:sp>
      <p:sp>
        <p:nvSpPr>
          <p:cNvPr id="17" name="Text Box 16"/>
          <p:cNvSpPr txBox="1"/>
          <p:nvPr/>
        </p:nvSpPr>
        <p:spPr>
          <a:xfrm>
            <a:off x="6189345" y="7827010"/>
            <a:ext cx="4876800" cy="368300"/>
          </a:xfrm>
          <a:prstGeom prst="rect">
            <a:avLst/>
          </a:prstGeom>
          <a:noFill/>
        </p:spPr>
        <p:txBody>
          <a:bodyPr wrap="square" rtlCol="0">
            <a:spAutoFit/>
          </a:bodyPr>
          <a:lstStyle/>
          <a:p>
            <a:r>
              <a:rPr lang="en-US">
                <a:solidFill>
                  <a:schemeClr val="bg1"/>
                </a:solidFill>
              </a:rPr>
              <a:t>8</a:t>
            </a:r>
          </a:p>
        </p:txBody>
      </p:sp>
      <p:pic>
        <p:nvPicPr>
          <p:cNvPr id="18" name="Image 1" descr="preencoded.png">
            <a:extLst>
              <a:ext uri="{FF2B5EF4-FFF2-40B4-BE49-F238E27FC236}">
                <a16:creationId xmlns:a16="http://schemas.microsoft.com/office/drawing/2014/main" id="{18939BEA-BFB4-87E3-7AD4-F7ED55207F7A}"/>
              </a:ext>
            </a:extLst>
          </p:cNvPr>
          <p:cNvPicPr>
            <a:picLocks noChangeAspect="1"/>
          </p:cNvPicPr>
          <p:nvPr/>
        </p:nvPicPr>
        <p:blipFill>
          <a:blip r:embed="rId8"/>
          <a:stretch>
            <a:fillRect/>
          </a:stretch>
        </p:blipFill>
        <p:spPr>
          <a:xfrm>
            <a:off x="-5108310" y="732453"/>
            <a:ext cx="4106333" cy="61595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750" fill="hold"/>
                                        <p:tgtEl>
                                          <p:spTgt spid="4"/>
                                        </p:tgtEl>
                                        <p:attrNameLst>
                                          <p:attrName>ppt_x</p:attrName>
                                        </p:attrNameLst>
                                      </p:cBhvr>
                                      <p:tavLst>
                                        <p:tav tm="0">
                                          <p:val>
                                            <p:strVal val="0-#ppt_w/2"/>
                                          </p:val>
                                        </p:tav>
                                        <p:tav tm="100000">
                                          <p:val>
                                            <p:strVal val="#ppt_x"/>
                                          </p:val>
                                        </p:tav>
                                      </p:tavLst>
                                    </p:anim>
                                    <p:anim calcmode="lin" valueType="num">
                                      <p:cBhvr additive="base">
                                        <p:cTn id="8" dur="7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750"/>
                            </p:stCondLst>
                            <p:childTnLst>
                              <p:par>
                                <p:cTn id="10" presetID="2" presetClass="entr" presetSubtype="4" fill="hold"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750" fill="hold"/>
                                        <p:tgtEl>
                                          <p:spTgt spid="5"/>
                                        </p:tgtEl>
                                        <p:attrNameLst>
                                          <p:attrName>ppt_x</p:attrName>
                                        </p:attrNameLst>
                                      </p:cBhvr>
                                      <p:tavLst>
                                        <p:tav tm="0">
                                          <p:val>
                                            <p:strVal val="#ppt_x"/>
                                          </p:val>
                                        </p:tav>
                                        <p:tav tm="100000">
                                          <p:val>
                                            <p:strVal val="#ppt_x"/>
                                          </p:val>
                                        </p:tav>
                                      </p:tavLst>
                                    </p:anim>
                                    <p:anim calcmode="lin" valueType="num">
                                      <p:cBhvr additive="base">
                                        <p:cTn id="13" dur="750" fill="hold"/>
                                        <p:tgtEl>
                                          <p:spTgt spid="5"/>
                                        </p:tgtEl>
                                        <p:attrNameLst>
                                          <p:attrName>ppt_y</p:attrName>
                                        </p:attrNameLst>
                                      </p:cBhvr>
                                      <p:tavLst>
                                        <p:tav tm="0">
                                          <p:val>
                                            <p:strVal val="1+#ppt_h/2"/>
                                          </p:val>
                                        </p:tav>
                                        <p:tav tm="100000">
                                          <p:val>
                                            <p:strVal val="#ppt_y"/>
                                          </p:val>
                                        </p:tav>
                                      </p:tavLst>
                                    </p:anim>
                                  </p:childTnLst>
                                </p:cTn>
                              </p:par>
                              <p:par>
                                <p:cTn id="14" presetID="2" presetClass="entr" presetSubtype="4"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 calcmode="lin" valueType="num">
                                      <p:cBhvr additive="base">
                                        <p:cTn id="16" dur="750" fill="hold"/>
                                        <p:tgtEl>
                                          <p:spTgt spid="6"/>
                                        </p:tgtEl>
                                        <p:attrNameLst>
                                          <p:attrName>ppt_x</p:attrName>
                                        </p:attrNameLst>
                                      </p:cBhvr>
                                      <p:tavLst>
                                        <p:tav tm="0">
                                          <p:val>
                                            <p:strVal val="#ppt_x"/>
                                          </p:val>
                                        </p:tav>
                                        <p:tav tm="100000">
                                          <p:val>
                                            <p:strVal val="#ppt_x"/>
                                          </p:val>
                                        </p:tav>
                                      </p:tavLst>
                                    </p:anim>
                                    <p:anim calcmode="lin" valueType="num">
                                      <p:cBhvr additive="base">
                                        <p:cTn id="17" dur="750" fill="hold"/>
                                        <p:tgtEl>
                                          <p:spTgt spid="6"/>
                                        </p:tgtEl>
                                        <p:attrNameLst>
                                          <p:attrName>ppt_y</p:attrName>
                                        </p:attrNameLst>
                                      </p:cBhvr>
                                      <p:tavLst>
                                        <p:tav tm="0">
                                          <p:val>
                                            <p:strVal val="1+#ppt_h/2"/>
                                          </p:val>
                                        </p:tav>
                                        <p:tav tm="100000">
                                          <p:val>
                                            <p:strVal val="#ppt_y"/>
                                          </p:val>
                                        </p:tav>
                                      </p:tavLst>
                                    </p:anim>
                                  </p:childTnLst>
                                </p:cTn>
                              </p:par>
                              <p:par>
                                <p:cTn id="18" presetID="2" presetClass="entr" presetSubtype="4" fill="hold" grpId="0" nodeType="withEffect">
                                  <p:stCondLst>
                                    <p:cond delay="0"/>
                                  </p:stCondLst>
                                  <p:childTnLst>
                                    <p:set>
                                      <p:cBhvr>
                                        <p:cTn id="19" dur="1" fill="hold">
                                          <p:stCondLst>
                                            <p:cond delay="0"/>
                                          </p:stCondLst>
                                        </p:cTn>
                                        <p:tgtEl>
                                          <p:spTgt spid="7"/>
                                        </p:tgtEl>
                                        <p:attrNameLst>
                                          <p:attrName>style.visibility</p:attrName>
                                        </p:attrNameLst>
                                      </p:cBhvr>
                                      <p:to>
                                        <p:strVal val="visible"/>
                                      </p:to>
                                    </p:set>
                                    <p:anim calcmode="lin" valueType="num">
                                      <p:cBhvr additive="base">
                                        <p:cTn id="20" dur="750" fill="hold"/>
                                        <p:tgtEl>
                                          <p:spTgt spid="7"/>
                                        </p:tgtEl>
                                        <p:attrNameLst>
                                          <p:attrName>ppt_x</p:attrName>
                                        </p:attrNameLst>
                                      </p:cBhvr>
                                      <p:tavLst>
                                        <p:tav tm="0">
                                          <p:val>
                                            <p:strVal val="#ppt_x"/>
                                          </p:val>
                                        </p:tav>
                                        <p:tav tm="100000">
                                          <p:val>
                                            <p:strVal val="#ppt_x"/>
                                          </p:val>
                                        </p:tav>
                                      </p:tavLst>
                                    </p:anim>
                                    <p:anim calcmode="lin" valueType="num">
                                      <p:cBhvr additive="base">
                                        <p:cTn id="21" dur="750" fill="hold"/>
                                        <p:tgtEl>
                                          <p:spTgt spid="7"/>
                                        </p:tgtEl>
                                        <p:attrNameLst>
                                          <p:attrName>ppt_y</p:attrName>
                                        </p:attrNameLst>
                                      </p:cBhvr>
                                      <p:tavLst>
                                        <p:tav tm="0">
                                          <p:val>
                                            <p:strVal val="1+#ppt_h/2"/>
                                          </p:val>
                                        </p:tav>
                                        <p:tav tm="100000">
                                          <p:val>
                                            <p:strVal val="#ppt_y"/>
                                          </p:val>
                                        </p:tav>
                                      </p:tavLst>
                                    </p:anim>
                                  </p:childTnLst>
                                </p:cTn>
                              </p:par>
                              <p:par>
                                <p:cTn id="22" presetID="2" presetClass="entr" presetSubtype="4" fill="hold" nodeType="withEffect">
                                  <p:stCondLst>
                                    <p:cond delay="0"/>
                                  </p:stCondLst>
                                  <p:childTnLst>
                                    <p:set>
                                      <p:cBhvr>
                                        <p:cTn id="23" dur="1" fill="hold">
                                          <p:stCondLst>
                                            <p:cond delay="0"/>
                                          </p:stCondLst>
                                        </p:cTn>
                                        <p:tgtEl>
                                          <p:spTgt spid="11"/>
                                        </p:tgtEl>
                                        <p:attrNameLst>
                                          <p:attrName>style.visibility</p:attrName>
                                        </p:attrNameLst>
                                      </p:cBhvr>
                                      <p:to>
                                        <p:strVal val="visible"/>
                                      </p:to>
                                    </p:set>
                                    <p:anim calcmode="lin" valueType="num">
                                      <p:cBhvr additive="base">
                                        <p:cTn id="24" dur="750" fill="hold"/>
                                        <p:tgtEl>
                                          <p:spTgt spid="11"/>
                                        </p:tgtEl>
                                        <p:attrNameLst>
                                          <p:attrName>ppt_x</p:attrName>
                                        </p:attrNameLst>
                                      </p:cBhvr>
                                      <p:tavLst>
                                        <p:tav tm="0">
                                          <p:val>
                                            <p:strVal val="#ppt_x"/>
                                          </p:val>
                                        </p:tav>
                                        <p:tav tm="100000">
                                          <p:val>
                                            <p:strVal val="#ppt_x"/>
                                          </p:val>
                                        </p:tav>
                                      </p:tavLst>
                                    </p:anim>
                                    <p:anim calcmode="lin" valueType="num">
                                      <p:cBhvr additive="base">
                                        <p:cTn id="25" dur="750" fill="hold"/>
                                        <p:tgtEl>
                                          <p:spTgt spid="11"/>
                                        </p:tgtEl>
                                        <p:attrNameLst>
                                          <p:attrName>ppt_y</p:attrName>
                                        </p:attrNameLst>
                                      </p:cBhvr>
                                      <p:tavLst>
                                        <p:tav tm="0">
                                          <p:val>
                                            <p:strVal val="1+#ppt_h/2"/>
                                          </p:val>
                                        </p:tav>
                                        <p:tav tm="100000">
                                          <p:val>
                                            <p:strVal val="#ppt_y"/>
                                          </p:val>
                                        </p:tav>
                                      </p:tavLst>
                                    </p:anim>
                                  </p:childTnLst>
                                </p:cTn>
                              </p:par>
                              <p:par>
                                <p:cTn id="26" presetID="2" presetClass="entr" presetSubtype="4" fill="hold" grpId="0" nodeType="withEffect">
                                  <p:stCondLst>
                                    <p:cond delay="0"/>
                                  </p:stCondLst>
                                  <p:childTnLst>
                                    <p:set>
                                      <p:cBhvr>
                                        <p:cTn id="27" dur="1" fill="hold">
                                          <p:stCondLst>
                                            <p:cond delay="0"/>
                                          </p:stCondLst>
                                        </p:cTn>
                                        <p:tgtEl>
                                          <p:spTgt spid="12"/>
                                        </p:tgtEl>
                                        <p:attrNameLst>
                                          <p:attrName>style.visibility</p:attrName>
                                        </p:attrNameLst>
                                      </p:cBhvr>
                                      <p:to>
                                        <p:strVal val="visible"/>
                                      </p:to>
                                    </p:set>
                                    <p:anim calcmode="lin" valueType="num">
                                      <p:cBhvr additive="base">
                                        <p:cTn id="28" dur="750" fill="hold"/>
                                        <p:tgtEl>
                                          <p:spTgt spid="12"/>
                                        </p:tgtEl>
                                        <p:attrNameLst>
                                          <p:attrName>ppt_x</p:attrName>
                                        </p:attrNameLst>
                                      </p:cBhvr>
                                      <p:tavLst>
                                        <p:tav tm="0">
                                          <p:val>
                                            <p:strVal val="#ppt_x"/>
                                          </p:val>
                                        </p:tav>
                                        <p:tav tm="100000">
                                          <p:val>
                                            <p:strVal val="#ppt_x"/>
                                          </p:val>
                                        </p:tav>
                                      </p:tavLst>
                                    </p:anim>
                                    <p:anim calcmode="lin" valueType="num">
                                      <p:cBhvr additive="base">
                                        <p:cTn id="29" dur="750" fill="hold"/>
                                        <p:tgtEl>
                                          <p:spTgt spid="12"/>
                                        </p:tgtEl>
                                        <p:attrNameLst>
                                          <p:attrName>ppt_y</p:attrName>
                                        </p:attrNameLst>
                                      </p:cBhvr>
                                      <p:tavLst>
                                        <p:tav tm="0">
                                          <p:val>
                                            <p:strVal val="1+#ppt_h/2"/>
                                          </p:val>
                                        </p:tav>
                                        <p:tav tm="100000">
                                          <p:val>
                                            <p:strVal val="#ppt_y"/>
                                          </p:val>
                                        </p:tav>
                                      </p:tavLst>
                                    </p:anim>
                                  </p:childTnLst>
                                </p:cTn>
                              </p:par>
                              <p:par>
                                <p:cTn id="30" presetID="2" presetClass="entr" presetSubtype="4" fill="hold" grpId="0" nodeType="withEffect">
                                  <p:stCondLst>
                                    <p:cond delay="0"/>
                                  </p:stCondLst>
                                  <p:childTnLst>
                                    <p:set>
                                      <p:cBhvr>
                                        <p:cTn id="31" dur="1" fill="hold">
                                          <p:stCondLst>
                                            <p:cond delay="0"/>
                                          </p:stCondLst>
                                        </p:cTn>
                                        <p:tgtEl>
                                          <p:spTgt spid="13"/>
                                        </p:tgtEl>
                                        <p:attrNameLst>
                                          <p:attrName>style.visibility</p:attrName>
                                        </p:attrNameLst>
                                      </p:cBhvr>
                                      <p:to>
                                        <p:strVal val="visible"/>
                                      </p:to>
                                    </p:set>
                                    <p:anim calcmode="lin" valueType="num">
                                      <p:cBhvr additive="base">
                                        <p:cTn id="32" dur="750" fill="hold"/>
                                        <p:tgtEl>
                                          <p:spTgt spid="13"/>
                                        </p:tgtEl>
                                        <p:attrNameLst>
                                          <p:attrName>ppt_x</p:attrName>
                                        </p:attrNameLst>
                                      </p:cBhvr>
                                      <p:tavLst>
                                        <p:tav tm="0">
                                          <p:val>
                                            <p:strVal val="#ppt_x"/>
                                          </p:val>
                                        </p:tav>
                                        <p:tav tm="100000">
                                          <p:val>
                                            <p:strVal val="#ppt_x"/>
                                          </p:val>
                                        </p:tav>
                                      </p:tavLst>
                                    </p:anim>
                                    <p:anim calcmode="lin" valueType="num">
                                      <p:cBhvr additive="base">
                                        <p:cTn id="33" dur="750" fill="hold"/>
                                        <p:tgtEl>
                                          <p:spTgt spid="13"/>
                                        </p:tgtEl>
                                        <p:attrNameLst>
                                          <p:attrName>ppt_y</p:attrName>
                                        </p:attrNameLst>
                                      </p:cBhvr>
                                      <p:tavLst>
                                        <p:tav tm="0">
                                          <p:val>
                                            <p:strVal val="1+#ppt_h/2"/>
                                          </p:val>
                                        </p:tav>
                                        <p:tav tm="100000">
                                          <p:val>
                                            <p:strVal val="#ppt_y"/>
                                          </p:val>
                                        </p:tav>
                                      </p:tavLst>
                                    </p:anim>
                                  </p:childTnLst>
                                </p:cTn>
                              </p:par>
                              <p:par>
                                <p:cTn id="34" presetID="47" presetClass="entr" presetSubtype="0" fill="hold" nodeType="withEffect">
                                  <p:stCondLst>
                                    <p:cond delay="0"/>
                                  </p:stCondLst>
                                  <p:childTnLst>
                                    <p:set>
                                      <p:cBhvr>
                                        <p:cTn id="35" dur="1" fill="hold">
                                          <p:stCondLst>
                                            <p:cond delay="0"/>
                                          </p:stCondLst>
                                        </p:cTn>
                                        <p:tgtEl>
                                          <p:spTgt spid="8"/>
                                        </p:tgtEl>
                                        <p:attrNameLst>
                                          <p:attrName>style.visibility</p:attrName>
                                        </p:attrNameLst>
                                      </p:cBhvr>
                                      <p:to>
                                        <p:strVal val="visible"/>
                                      </p:to>
                                    </p:set>
                                    <p:animEffect transition="in" filter="fade">
                                      <p:cBhvr>
                                        <p:cTn id="36" dur="750"/>
                                        <p:tgtEl>
                                          <p:spTgt spid="8"/>
                                        </p:tgtEl>
                                      </p:cBhvr>
                                    </p:animEffect>
                                    <p:anim calcmode="lin" valueType="num">
                                      <p:cBhvr>
                                        <p:cTn id="37" dur="750" fill="hold"/>
                                        <p:tgtEl>
                                          <p:spTgt spid="8"/>
                                        </p:tgtEl>
                                        <p:attrNameLst>
                                          <p:attrName>ppt_x</p:attrName>
                                        </p:attrNameLst>
                                      </p:cBhvr>
                                      <p:tavLst>
                                        <p:tav tm="0">
                                          <p:val>
                                            <p:strVal val="#ppt_x"/>
                                          </p:val>
                                        </p:tav>
                                        <p:tav tm="100000">
                                          <p:val>
                                            <p:strVal val="#ppt_x"/>
                                          </p:val>
                                        </p:tav>
                                      </p:tavLst>
                                    </p:anim>
                                    <p:anim calcmode="lin" valueType="num">
                                      <p:cBhvr>
                                        <p:cTn id="38" dur="750" fill="hold"/>
                                        <p:tgtEl>
                                          <p:spTgt spid="8"/>
                                        </p:tgtEl>
                                        <p:attrNameLst>
                                          <p:attrName>ppt_y</p:attrName>
                                        </p:attrNameLst>
                                      </p:cBhvr>
                                      <p:tavLst>
                                        <p:tav tm="0">
                                          <p:val>
                                            <p:strVal val="#ppt_y-.1"/>
                                          </p:val>
                                        </p:tav>
                                        <p:tav tm="100000">
                                          <p:val>
                                            <p:strVal val="#ppt_y"/>
                                          </p:val>
                                        </p:tav>
                                      </p:tavLst>
                                    </p:anim>
                                  </p:childTnLst>
                                </p:cTn>
                              </p:par>
                              <p:par>
                                <p:cTn id="39" presetID="47" presetClass="entr" presetSubtype="0" fill="hold" grpId="0" nodeType="withEffect">
                                  <p:stCondLst>
                                    <p:cond delay="0"/>
                                  </p:stCondLst>
                                  <p:childTnLst>
                                    <p:set>
                                      <p:cBhvr>
                                        <p:cTn id="40" dur="1" fill="hold">
                                          <p:stCondLst>
                                            <p:cond delay="0"/>
                                          </p:stCondLst>
                                        </p:cTn>
                                        <p:tgtEl>
                                          <p:spTgt spid="9"/>
                                        </p:tgtEl>
                                        <p:attrNameLst>
                                          <p:attrName>style.visibility</p:attrName>
                                        </p:attrNameLst>
                                      </p:cBhvr>
                                      <p:to>
                                        <p:strVal val="visible"/>
                                      </p:to>
                                    </p:set>
                                    <p:animEffect transition="in" filter="fade">
                                      <p:cBhvr>
                                        <p:cTn id="41" dur="750"/>
                                        <p:tgtEl>
                                          <p:spTgt spid="9"/>
                                        </p:tgtEl>
                                      </p:cBhvr>
                                    </p:animEffect>
                                    <p:anim calcmode="lin" valueType="num">
                                      <p:cBhvr>
                                        <p:cTn id="42" dur="750" fill="hold"/>
                                        <p:tgtEl>
                                          <p:spTgt spid="9"/>
                                        </p:tgtEl>
                                        <p:attrNameLst>
                                          <p:attrName>ppt_x</p:attrName>
                                        </p:attrNameLst>
                                      </p:cBhvr>
                                      <p:tavLst>
                                        <p:tav tm="0">
                                          <p:val>
                                            <p:strVal val="#ppt_x"/>
                                          </p:val>
                                        </p:tav>
                                        <p:tav tm="100000">
                                          <p:val>
                                            <p:strVal val="#ppt_x"/>
                                          </p:val>
                                        </p:tav>
                                      </p:tavLst>
                                    </p:anim>
                                    <p:anim calcmode="lin" valueType="num">
                                      <p:cBhvr>
                                        <p:cTn id="43" dur="750" fill="hold"/>
                                        <p:tgtEl>
                                          <p:spTgt spid="9"/>
                                        </p:tgtEl>
                                        <p:attrNameLst>
                                          <p:attrName>ppt_y</p:attrName>
                                        </p:attrNameLst>
                                      </p:cBhvr>
                                      <p:tavLst>
                                        <p:tav tm="0">
                                          <p:val>
                                            <p:strVal val="#ppt_y-.1"/>
                                          </p:val>
                                        </p:tav>
                                        <p:tav tm="100000">
                                          <p:val>
                                            <p:strVal val="#ppt_y"/>
                                          </p:val>
                                        </p:tav>
                                      </p:tavLst>
                                    </p:anim>
                                  </p:childTnLst>
                                </p:cTn>
                              </p:par>
                              <p:par>
                                <p:cTn id="44" presetID="47" presetClass="entr" presetSubtype="0" fill="hold" grpId="0" nodeType="withEffect">
                                  <p:stCondLst>
                                    <p:cond delay="0"/>
                                  </p:stCondLst>
                                  <p:childTnLst>
                                    <p:set>
                                      <p:cBhvr>
                                        <p:cTn id="45" dur="1" fill="hold">
                                          <p:stCondLst>
                                            <p:cond delay="0"/>
                                          </p:stCondLst>
                                        </p:cTn>
                                        <p:tgtEl>
                                          <p:spTgt spid="10"/>
                                        </p:tgtEl>
                                        <p:attrNameLst>
                                          <p:attrName>style.visibility</p:attrName>
                                        </p:attrNameLst>
                                      </p:cBhvr>
                                      <p:to>
                                        <p:strVal val="visible"/>
                                      </p:to>
                                    </p:set>
                                    <p:animEffect transition="in" filter="fade">
                                      <p:cBhvr>
                                        <p:cTn id="46" dur="750"/>
                                        <p:tgtEl>
                                          <p:spTgt spid="10"/>
                                        </p:tgtEl>
                                      </p:cBhvr>
                                    </p:animEffect>
                                    <p:anim calcmode="lin" valueType="num">
                                      <p:cBhvr>
                                        <p:cTn id="47" dur="750" fill="hold"/>
                                        <p:tgtEl>
                                          <p:spTgt spid="10"/>
                                        </p:tgtEl>
                                        <p:attrNameLst>
                                          <p:attrName>ppt_x</p:attrName>
                                        </p:attrNameLst>
                                      </p:cBhvr>
                                      <p:tavLst>
                                        <p:tav tm="0">
                                          <p:val>
                                            <p:strVal val="#ppt_x"/>
                                          </p:val>
                                        </p:tav>
                                        <p:tav tm="100000">
                                          <p:val>
                                            <p:strVal val="#ppt_x"/>
                                          </p:val>
                                        </p:tav>
                                      </p:tavLst>
                                    </p:anim>
                                    <p:anim calcmode="lin" valueType="num">
                                      <p:cBhvr>
                                        <p:cTn id="48" dur="750" fill="hold"/>
                                        <p:tgtEl>
                                          <p:spTgt spid="10"/>
                                        </p:tgtEl>
                                        <p:attrNameLst>
                                          <p:attrName>ppt_y</p:attrName>
                                        </p:attrNameLst>
                                      </p:cBhvr>
                                      <p:tavLst>
                                        <p:tav tm="0">
                                          <p:val>
                                            <p:strVal val="#ppt_y-.1"/>
                                          </p:val>
                                        </p:tav>
                                        <p:tav tm="100000">
                                          <p:val>
                                            <p:strVal val="#ppt_y"/>
                                          </p:val>
                                        </p:tav>
                                      </p:tavLst>
                                    </p:anim>
                                  </p:childTnLst>
                                </p:cTn>
                              </p:par>
                              <p:par>
                                <p:cTn id="49" presetID="47" presetClass="entr" presetSubtype="0" fill="hold" nodeType="withEffect">
                                  <p:stCondLst>
                                    <p:cond delay="0"/>
                                  </p:stCondLst>
                                  <p:childTnLst>
                                    <p:set>
                                      <p:cBhvr>
                                        <p:cTn id="50" dur="1" fill="hold">
                                          <p:stCondLst>
                                            <p:cond delay="0"/>
                                          </p:stCondLst>
                                        </p:cTn>
                                        <p:tgtEl>
                                          <p:spTgt spid="14"/>
                                        </p:tgtEl>
                                        <p:attrNameLst>
                                          <p:attrName>style.visibility</p:attrName>
                                        </p:attrNameLst>
                                      </p:cBhvr>
                                      <p:to>
                                        <p:strVal val="visible"/>
                                      </p:to>
                                    </p:set>
                                    <p:animEffect transition="in" filter="fade">
                                      <p:cBhvr>
                                        <p:cTn id="51" dur="750"/>
                                        <p:tgtEl>
                                          <p:spTgt spid="14"/>
                                        </p:tgtEl>
                                      </p:cBhvr>
                                    </p:animEffect>
                                    <p:anim calcmode="lin" valueType="num">
                                      <p:cBhvr>
                                        <p:cTn id="52" dur="750" fill="hold"/>
                                        <p:tgtEl>
                                          <p:spTgt spid="14"/>
                                        </p:tgtEl>
                                        <p:attrNameLst>
                                          <p:attrName>ppt_x</p:attrName>
                                        </p:attrNameLst>
                                      </p:cBhvr>
                                      <p:tavLst>
                                        <p:tav tm="0">
                                          <p:val>
                                            <p:strVal val="#ppt_x"/>
                                          </p:val>
                                        </p:tav>
                                        <p:tav tm="100000">
                                          <p:val>
                                            <p:strVal val="#ppt_x"/>
                                          </p:val>
                                        </p:tav>
                                      </p:tavLst>
                                    </p:anim>
                                    <p:anim calcmode="lin" valueType="num">
                                      <p:cBhvr>
                                        <p:cTn id="53" dur="750" fill="hold"/>
                                        <p:tgtEl>
                                          <p:spTgt spid="14"/>
                                        </p:tgtEl>
                                        <p:attrNameLst>
                                          <p:attrName>ppt_y</p:attrName>
                                        </p:attrNameLst>
                                      </p:cBhvr>
                                      <p:tavLst>
                                        <p:tav tm="0">
                                          <p:val>
                                            <p:strVal val="#ppt_y-.1"/>
                                          </p:val>
                                        </p:tav>
                                        <p:tav tm="100000">
                                          <p:val>
                                            <p:strVal val="#ppt_y"/>
                                          </p:val>
                                        </p:tav>
                                      </p:tavLst>
                                    </p:anim>
                                  </p:childTnLst>
                                </p:cTn>
                              </p:par>
                              <p:par>
                                <p:cTn id="54" presetID="47" presetClass="entr" presetSubtype="0" fill="hold" grpId="0" nodeType="withEffect">
                                  <p:stCondLst>
                                    <p:cond delay="0"/>
                                  </p:stCondLst>
                                  <p:childTnLst>
                                    <p:set>
                                      <p:cBhvr>
                                        <p:cTn id="55" dur="1" fill="hold">
                                          <p:stCondLst>
                                            <p:cond delay="0"/>
                                          </p:stCondLst>
                                        </p:cTn>
                                        <p:tgtEl>
                                          <p:spTgt spid="15"/>
                                        </p:tgtEl>
                                        <p:attrNameLst>
                                          <p:attrName>style.visibility</p:attrName>
                                        </p:attrNameLst>
                                      </p:cBhvr>
                                      <p:to>
                                        <p:strVal val="visible"/>
                                      </p:to>
                                    </p:set>
                                    <p:animEffect transition="in" filter="fade">
                                      <p:cBhvr>
                                        <p:cTn id="56" dur="750"/>
                                        <p:tgtEl>
                                          <p:spTgt spid="15"/>
                                        </p:tgtEl>
                                      </p:cBhvr>
                                    </p:animEffect>
                                    <p:anim calcmode="lin" valueType="num">
                                      <p:cBhvr>
                                        <p:cTn id="57" dur="750" fill="hold"/>
                                        <p:tgtEl>
                                          <p:spTgt spid="15"/>
                                        </p:tgtEl>
                                        <p:attrNameLst>
                                          <p:attrName>ppt_x</p:attrName>
                                        </p:attrNameLst>
                                      </p:cBhvr>
                                      <p:tavLst>
                                        <p:tav tm="0">
                                          <p:val>
                                            <p:strVal val="#ppt_x"/>
                                          </p:val>
                                        </p:tav>
                                        <p:tav tm="100000">
                                          <p:val>
                                            <p:strVal val="#ppt_x"/>
                                          </p:val>
                                        </p:tav>
                                      </p:tavLst>
                                    </p:anim>
                                    <p:anim calcmode="lin" valueType="num">
                                      <p:cBhvr>
                                        <p:cTn id="58" dur="750" fill="hold"/>
                                        <p:tgtEl>
                                          <p:spTgt spid="15"/>
                                        </p:tgtEl>
                                        <p:attrNameLst>
                                          <p:attrName>ppt_y</p:attrName>
                                        </p:attrNameLst>
                                      </p:cBhvr>
                                      <p:tavLst>
                                        <p:tav tm="0">
                                          <p:val>
                                            <p:strVal val="#ppt_y-.1"/>
                                          </p:val>
                                        </p:tav>
                                        <p:tav tm="100000">
                                          <p:val>
                                            <p:strVal val="#ppt_y"/>
                                          </p:val>
                                        </p:tav>
                                      </p:tavLst>
                                    </p:anim>
                                  </p:childTnLst>
                                </p:cTn>
                              </p:par>
                              <p:par>
                                <p:cTn id="59" presetID="47" presetClass="entr" presetSubtype="0" fill="hold" grpId="0" nodeType="withEffect">
                                  <p:stCondLst>
                                    <p:cond delay="0"/>
                                  </p:stCondLst>
                                  <p:childTnLst>
                                    <p:set>
                                      <p:cBhvr>
                                        <p:cTn id="60" dur="1" fill="hold">
                                          <p:stCondLst>
                                            <p:cond delay="0"/>
                                          </p:stCondLst>
                                        </p:cTn>
                                        <p:tgtEl>
                                          <p:spTgt spid="16"/>
                                        </p:tgtEl>
                                        <p:attrNameLst>
                                          <p:attrName>style.visibility</p:attrName>
                                        </p:attrNameLst>
                                      </p:cBhvr>
                                      <p:to>
                                        <p:strVal val="visible"/>
                                      </p:to>
                                    </p:set>
                                    <p:animEffect transition="in" filter="fade">
                                      <p:cBhvr>
                                        <p:cTn id="61" dur="750"/>
                                        <p:tgtEl>
                                          <p:spTgt spid="16"/>
                                        </p:tgtEl>
                                      </p:cBhvr>
                                    </p:animEffect>
                                    <p:anim calcmode="lin" valueType="num">
                                      <p:cBhvr>
                                        <p:cTn id="62" dur="750" fill="hold"/>
                                        <p:tgtEl>
                                          <p:spTgt spid="16"/>
                                        </p:tgtEl>
                                        <p:attrNameLst>
                                          <p:attrName>ppt_x</p:attrName>
                                        </p:attrNameLst>
                                      </p:cBhvr>
                                      <p:tavLst>
                                        <p:tav tm="0">
                                          <p:val>
                                            <p:strVal val="#ppt_x"/>
                                          </p:val>
                                        </p:tav>
                                        <p:tav tm="100000">
                                          <p:val>
                                            <p:strVal val="#ppt_x"/>
                                          </p:val>
                                        </p:tav>
                                      </p:tavLst>
                                    </p:anim>
                                    <p:anim calcmode="lin" valueType="num">
                                      <p:cBhvr>
                                        <p:cTn id="63" dur="75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7" grpId="0"/>
      <p:bldP spid="9" grpId="0"/>
      <p:bldP spid="10" grpId="0"/>
      <p:bldP spid="12" grpId="0"/>
      <p:bldP spid="13" grpId="0"/>
      <p:bldP spid="15" grpId="0"/>
      <p:bldP spid="1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pic>
        <p:nvPicPr>
          <p:cNvPr id="4" name="Image 1" descr="preencoded.png"/>
          <p:cNvPicPr>
            <a:picLocks noChangeAspect="1"/>
          </p:cNvPicPr>
          <p:nvPr/>
        </p:nvPicPr>
        <p:blipFill>
          <a:blip r:embed="rId4"/>
          <a:stretch>
            <a:fillRect/>
          </a:stretch>
        </p:blipFill>
        <p:spPr>
          <a:xfrm>
            <a:off x="9417433" y="1361440"/>
            <a:ext cx="4106333" cy="6159500"/>
          </a:xfrm>
          <a:prstGeom prst="rect">
            <a:avLst/>
          </a:prstGeom>
        </p:spPr>
      </p:pic>
      <p:sp>
        <p:nvSpPr>
          <p:cNvPr id="5" name="Text 1"/>
          <p:cNvSpPr/>
          <p:nvPr/>
        </p:nvSpPr>
        <p:spPr>
          <a:xfrm>
            <a:off x="833199" y="2476262"/>
            <a:ext cx="5554980" cy="694373"/>
          </a:xfrm>
          <a:prstGeom prst="rect">
            <a:avLst/>
          </a:prstGeom>
          <a:noFill/>
        </p:spPr>
        <p:txBody>
          <a:bodyPr wrap="none" rtlCol="0" anchor="t"/>
          <a:lstStyle/>
          <a:p>
            <a:pPr marL="0" indent="0">
              <a:lnSpc>
                <a:spcPts val="5470"/>
              </a:lnSpc>
              <a:buNone/>
            </a:pPr>
            <a:r>
              <a:rPr lang="en-US" sz="4375" dirty="0">
                <a:solidFill>
                  <a:srgbClr val="AE8625"/>
                </a:solidFill>
                <a:latin typeface="Prata" pitchFamily="34" charset="0"/>
                <a:ea typeface="Prata" pitchFamily="34" charset="-122"/>
                <a:cs typeface="Prata" pitchFamily="34" charset="-120"/>
              </a:rPr>
              <a:t>Static Code Analysis</a:t>
            </a:r>
            <a:endParaRPr lang="en-US" sz="4375" dirty="0"/>
          </a:p>
        </p:txBody>
      </p:sp>
      <p:sp>
        <p:nvSpPr>
          <p:cNvPr id="6" name="Text 2"/>
          <p:cNvSpPr/>
          <p:nvPr/>
        </p:nvSpPr>
        <p:spPr>
          <a:xfrm>
            <a:off x="833199" y="3503890"/>
            <a:ext cx="7477601" cy="999768"/>
          </a:xfrm>
          <a:prstGeom prst="rect">
            <a:avLst/>
          </a:prstGeom>
          <a:noFill/>
        </p:spPr>
        <p:txBody>
          <a:bodyPr wrap="square" rtlCol="0" anchor="t"/>
          <a:lstStyle/>
          <a:p>
            <a:pPr marL="0" indent="0">
              <a:lnSpc>
                <a:spcPts val="2625"/>
              </a:lnSpc>
              <a:buNone/>
            </a:pPr>
            <a:r>
              <a:rPr lang="en-US" sz="1750" dirty="0">
                <a:solidFill>
                  <a:srgbClr val="CFCBBF"/>
                </a:solidFill>
                <a:latin typeface="Raleway" pitchFamily="34" charset="0"/>
                <a:ea typeface="Raleway" pitchFamily="34" charset="-122"/>
                <a:cs typeface="Raleway" pitchFamily="34" charset="-120"/>
              </a:rPr>
              <a:t>Static code analysis is a powerful technique for enhancing error detection in compilers. It involves automated scanning of source code to identify potential issues before runtime.</a:t>
            </a:r>
            <a:endParaRPr lang="en-US" sz="1750" dirty="0"/>
          </a:p>
        </p:txBody>
      </p:sp>
      <p:sp>
        <p:nvSpPr>
          <p:cNvPr id="7" name="Text 3"/>
          <p:cNvSpPr/>
          <p:nvPr/>
        </p:nvSpPr>
        <p:spPr>
          <a:xfrm>
            <a:off x="833199" y="4753570"/>
            <a:ext cx="7477601" cy="999768"/>
          </a:xfrm>
          <a:prstGeom prst="rect">
            <a:avLst/>
          </a:prstGeom>
          <a:noFill/>
        </p:spPr>
        <p:txBody>
          <a:bodyPr wrap="square" rtlCol="0" anchor="t"/>
          <a:lstStyle/>
          <a:p>
            <a:pPr marL="0" indent="0">
              <a:lnSpc>
                <a:spcPts val="2625"/>
              </a:lnSpc>
              <a:buNone/>
            </a:pPr>
            <a:r>
              <a:rPr lang="en-US" sz="1750" dirty="0">
                <a:solidFill>
                  <a:srgbClr val="CFCBBF"/>
                </a:solidFill>
                <a:latin typeface="Raleway" pitchFamily="34" charset="0"/>
                <a:ea typeface="Raleway" pitchFamily="34" charset="-122"/>
                <a:cs typeface="Raleway" pitchFamily="34" charset="-120"/>
              </a:rPr>
              <a:t>This includes detecting syntax errors, type mismatches, undefined variables, and other common programming mistakes that can lead to runtime failures.</a:t>
            </a:r>
            <a:endParaRPr lang="en-US" sz="1750" dirty="0"/>
          </a:p>
        </p:txBody>
      </p:sp>
      <p:sp>
        <p:nvSpPr>
          <p:cNvPr id="8" name="Text Box 7"/>
          <p:cNvSpPr txBox="1"/>
          <p:nvPr/>
        </p:nvSpPr>
        <p:spPr>
          <a:xfrm>
            <a:off x="4973955" y="7691120"/>
            <a:ext cx="4876800" cy="368300"/>
          </a:xfrm>
          <a:prstGeom prst="rect">
            <a:avLst/>
          </a:prstGeom>
          <a:noFill/>
        </p:spPr>
        <p:txBody>
          <a:bodyPr wrap="square" rtlCol="0">
            <a:spAutoFit/>
          </a:bodyPr>
          <a:lstStyle/>
          <a:p>
            <a:r>
              <a:rPr lang="en-US">
                <a:solidFill>
                  <a:schemeClr val="bg1"/>
                </a:solidFill>
              </a:rPr>
              <a:t>9</a:t>
            </a:r>
          </a:p>
        </p:txBody>
      </p:sp>
      <p:pic>
        <p:nvPicPr>
          <p:cNvPr id="9" name="Image 1" descr="preencoded.png">
            <a:extLst>
              <a:ext uri="{FF2B5EF4-FFF2-40B4-BE49-F238E27FC236}">
                <a16:creationId xmlns:a16="http://schemas.microsoft.com/office/drawing/2014/main" id="{F77DA05E-531E-9B42-97BA-72A1C3739DB3}"/>
              </a:ext>
            </a:extLst>
          </p:cNvPr>
          <p:cNvPicPr>
            <a:picLocks noChangeAspect="1"/>
          </p:cNvPicPr>
          <p:nvPr/>
        </p:nvPicPr>
        <p:blipFill>
          <a:blip r:embed="rId5"/>
          <a:stretch>
            <a:fillRect/>
          </a:stretch>
        </p:blipFill>
        <p:spPr>
          <a:xfrm>
            <a:off x="15805612" y="2728535"/>
            <a:ext cx="5006221" cy="3425309"/>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Main Event">
  <a:themeElements>
    <a:clrScheme name="Main Event">
      <a:dk1>
        <a:sysClr val="windowText" lastClr="000000"/>
      </a:dk1>
      <a:lt1>
        <a:sysClr val="window" lastClr="FFFFFF"/>
      </a:lt1>
      <a:dk2>
        <a:srgbClr val="424242"/>
      </a:dk2>
      <a:lt2>
        <a:srgbClr val="C8C8C8"/>
      </a:lt2>
      <a:accent1>
        <a:srgbClr val="346492"/>
      </a:accent1>
      <a:accent2>
        <a:srgbClr val="6DA5D4"/>
      </a:accent2>
      <a:accent3>
        <a:srgbClr val="538C79"/>
      </a:accent3>
      <a:accent4>
        <a:srgbClr val="93B75D"/>
      </a:accent4>
      <a:accent5>
        <a:srgbClr val="DEB050"/>
      </a:accent5>
      <a:accent6>
        <a:srgbClr val="BB5354"/>
      </a:accent6>
      <a:hlink>
        <a:srgbClr val="3289DD"/>
      </a:hlink>
      <a:folHlink>
        <a:srgbClr val="859EB6"/>
      </a:folHlink>
    </a:clrScheme>
    <a:fontScheme name="Main Event">
      <a:majorFont>
        <a:latin typeface="Impact" panose="020B080603090205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Impact" panose="020B080603090205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ain Event">
      <a:fillStyleLst>
        <a:solidFill>
          <a:schemeClr val="phClr"/>
        </a:solidFill>
        <a:solidFill>
          <a:schemeClr val="phClr">
            <a:tint val="69000"/>
            <a:satMod val="105000"/>
            <a:lumMod val="110000"/>
          </a:schemeClr>
        </a:solidFill>
        <a:blipFill>
          <a:blip xmlns:r="http://schemas.openxmlformats.org/officeDocument/2006/relationships" r:embed="rId1">
            <a:duotone>
              <a:schemeClr val="phClr">
                <a:shade val="88000"/>
                <a:lumMod val="88000"/>
              </a:schemeClr>
              <a:schemeClr val="phClr"/>
            </a:duotone>
          </a:blip>
          <a:tile tx="0" ty="0" sx="100000" sy="100000" flip="none" algn="tl"/>
        </a:blipFill>
      </a:fillStyleLst>
      <a:lnStyleLst>
        <a:ln w="9525" cap="flat" cmpd="sng" algn="ctr">
          <a:solidFill>
            <a:schemeClr val="phClr">
              <a:shade val="60000"/>
            </a:scheme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effectStyle>
        <a:effectStyle>
          <a:effectLst>
            <a:outerShdw blurRad="25400" dist="127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88000"/>
              </a:schemeClr>
            </a:gs>
          </a:gsLst>
          <a:lin ang="5400000" scaled="0"/>
        </a:gradFill>
        <a:blipFill>
          <a:blip xmlns:r="http://schemas.openxmlformats.org/officeDocument/2006/relationships" r:embed="rId2">
            <a:duotone>
              <a:schemeClr val="phClr">
                <a:shade val="48000"/>
                <a:satMod val="110000"/>
                <a:lumMod val="40000"/>
              </a:schemeClr>
              <a:schemeClr val="phClr">
                <a:tint val="90000"/>
                <a:lumMod val="106000"/>
              </a:schemeClr>
            </a:duotone>
          </a:blip>
          <a:stretch/>
        </a:blipFill>
      </a:bgFillStyleLst>
    </a:fmtScheme>
  </a:themeElements>
  <a:objectDefaults/>
  <a:extraClrSchemeLst/>
  <a:extLst>
    <a:ext uri="{05A4C25C-085E-4340-85A3-A5531E510DB2}">
      <thm15:themeFamily xmlns:thm15="http://schemas.microsoft.com/office/thememl/2012/main" name="Main Event" id="{AC372BB4-D83D-411E-B849-B641926BA760}" vid="{FE3530EC-BA5B-407C-9B36-00820F39551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Main Event</Template>
  <TotalTime>71</TotalTime>
  <Words>1069</Words>
  <Application>Microsoft Office PowerPoint</Application>
  <PresentationFormat>Custom</PresentationFormat>
  <Paragraphs>125</Paragraphs>
  <Slides>16</Slides>
  <Notes>10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16</vt:i4>
      </vt:variant>
    </vt:vector>
  </HeadingPairs>
  <TitlesOfParts>
    <vt:vector size="25" baseType="lpstr">
      <vt:lpstr>Arial</vt:lpstr>
      <vt:lpstr>Calibri</vt:lpstr>
      <vt:lpstr>Impact</vt:lpstr>
      <vt:lpstr>Prata</vt:lpstr>
      <vt:lpstr>Raleway</vt:lpstr>
      <vt:lpstr>Sitka Text</vt:lpstr>
      <vt:lpstr>Times New Roman</vt:lpstr>
      <vt:lpstr>Wingdings</vt:lpstr>
      <vt:lpstr>Main Event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Thanush Thapasvi T</cp:lastModifiedBy>
  <cp:revision>7</cp:revision>
  <dcterms:created xsi:type="dcterms:W3CDTF">2024-06-13T07:10:00Z</dcterms:created>
  <dcterms:modified xsi:type="dcterms:W3CDTF">2024-07-30T06:42:30Z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56A221CABD174176BE8090C82C8E955E_12</vt:lpwstr>
  </property>
  <property fmtid="{D5CDD505-2E9C-101B-9397-08002B2CF9AE}" pid="3" name="KSOProductBuildVer">
    <vt:lpwstr>1033-12.2.0.17119</vt:lpwstr>
  </property>
</Properties>
</file>